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4" r:id="rId2"/>
    <p:sldMasterId id="2147483709" r:id="rId3"/>
    <p:sldMasterId id="2147483715" r:id="rId4"/>
    <p:sldMasterId id="2147483721" r:id="rId5"/>
    <p:sldMasterId id="2147483729" r:id="rId6"/>
  </p:sldMasterIdLst>
  <p:notesMasterIdLst>
    <p:notesMasterId r:id="rId30"/>
  </p:notesMasterIdLst>
  <p:sldIdLst>
    <p:sldId id="332" r:id="rId7"/>
    <p:sldId id="478" r:id="rId8"/>
    <p:sldId id="456" r:id="rId9"/>
    <p:sldId id="444" r:id="rId10"/>
    <p:sldId id="440" r:id="rId11"/>
    <p:sldId id="480" r:id="rId12"/>
    <p:sldId id="454" r:id="rId13"/>
    <p:sldId id="453" r:id="rId14"/>
    <p:sldId id="452" r:id="rId15"/>
    <p:sldId id="436" r:id="rId16"/>
    <p:sldId id="451" r:id="rId17"/>
    <p:sldId id="455" r:id="rId18"/>
    <p:sldId id="449" r:id="rId19"/>
    <p:sldId id="450" r:id="rId20"/>
    <p:sldId id="491" r:id="rId21"/>
    <p:sldId id="492" r:id="rId22"/>
    <p:sldId id="493" r:id="rId23"/>
    <p:sldId id="487" r:id="rId24"/>
    <p:sldId id="488" r:id="rId25"/>
    <p:sldId id="473" r:id="rId26"/>
    <p:sldId id="474" r:id="rId27"/>
    <p:sldId id="464" r:id="rId28"/>
    <p:sldId id="408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емин Андрей" initials="Е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65A"/>
    <a:srgbClr val="7F7F7F"/>
    <a:srgbClr val="565759"/>
    <a:srgbClr val="FBE1E4"/>
    <a:srgbClr val="B6B6B6"/>
    <a:srgbClr val="EAEAEA"/>
    <a:srgbClr val="0089CF"/>
    <a:srgbClr val="00730C"/>
    <a:srgbClr val="21197C"/>
    <a:srgbClr val="15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6975" autoAdjust="0"/>
  </p:normalViewPr>
  <p:slideViewPr>
    <p:cSldViewPr>
      <p:cViewPr>
        <p:scale>
          <a:sx n="75" d="100"/>
          <a:sy n="75" d="100"/>
        </p:scale>
        <p:origin x="-420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1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ОАО «Единая электронная торговая площадка»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Лист2!$B$2:$G$2</c:f>
              <c:strCache>
                <c:ptCount val="6"/>
                <c:pt idx="0">
                  <c:v>Январь 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 </c:v>
                </c:pt>
                <c:pt idx="5">
                  <c:v>Июнь</c:v>
                </c:pt>
              </c:strCache>
            </c:strRef>
          </c:cat>
          <c:val>
            <c:numRef>
              <c:f>Лист2!$B$3:$G$3</c:f>
              <c:numCache>
                <c:formatCode>###\ ###\ ###\ ###\ ##0;\-###\ ###\ ###\ ###\ ##0</c:formatCode>
                <c:ptCount val="6"/>
                <c:pt idx="0">
                  <c:v>606</c:v>
                </c:pt>
                <c:pt idx="1">
                  <c:v>853</c:v>
                </c:pt>
                <c:pt idx="2">
                  <c:v>961</c:v>
                </c:pt>
                <c:pt idx="3">
                  <c:v>962</c:v>
                </c:pt>
                <c:pt idx="4">
                  <c:v>984</c:v>
                </c:pt>
                <c:pt idx="5">
                  <c:v>1001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Лист2!$A$4</c:f>
              <c:strCache>
                <c:ptCount val="1"/>
                <c:pt idx="0">
                  <c:v>РТС-тендер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Лист2!$B$2:$G$2</c:f>
              <c:strCache>
                <c:ptCount val="6"/>
                <c:pt idx="0">
                  <c:v>Январь 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 </c:v>
                </c:pt>
                <c:pt idx="5">
                  <c:v>Июнь</c:v>
                </c:pt>
              </c:strCache>
            </c:strRef>
          </c:cat>
          <c:val>
            <c:numRef>
              <c:f>Лист2!$B$4:$G$4</c:f>
              <c:numCache>
                <c:formatCode>###\ ###\ ###\ ###\ ##0;\-###\ ###\ ###\ ###\ ##0</c:formatCode>
                <c:ptCount val="6"/>
                <c:pt idx="0">
                  <c:v>459</c:v>
                </c:pt>
                <c:pt idx="1">
                  <c:v>731</c:v>
                </c:pt>
                <c:pt idx="2">
                  <c:v>869</c:v>
                </c:pt>
                <c:pt idx="3">
                  <c:v>888</c:v>
                </c:pt>
                <c:pt idx="4">
                  <c:v>928</c:v>
                </c:pt>
                <c:pt idx="5">
                  <c:v>927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Лист2!$A$5</c:f>
              <c:strCache>
                <c:ptCount val="1"/>
                <c:pt idx="0">
                  <c:v>Система электронных торгов B2B-Center</c:v>
                </c:pt>
              </c:strCache>
            </c:strRef>
          </c:tx>
          <c:spPr>
            <a:ln w="25400" cap="rnd">
              <a:solidFill>
                <a:srgbClr val="82C7EA"/>
              </a:solidFill>
              <a:round/>
            </a:ln>
            <a:effectLst/>
          </c:spPr>
          <c:marker>
            <c:symbol val="none"/>
          </c:marker>
          <c:cat>
            <c:strRef>
              <c:f>Лист2!$B$2:$G$2</c:f>
              <c:strCache>
                <c:ptCount val="6"/>
                <c:pt idx="0">
                  <c:v>Январь 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 </c:v>
                </c:pt>
                <c:pt idx="5">
                  <c:v>Июнь</c:v>
                </c:pt>
              </c:strCache>
            </c:strRef>
          </c:cat>
          <c:val>
            <c:numRef>
              <c:f>Лист2!$B$5:$G$5</c:f>
              <c:numCache>
                <c:formatCode>###\ ###\ ###\ ###\ ##0;\-###\ ###\ ###\ ###\ ##0</c:formatCode>
                <c:ptCount val="6"/>
                <c:pt idx="0">
                  <c:v>272</c:v>
                </c:pt>
                <c:pt idx="1">
                  <c:v>309</c:v>
                </c:pt>
                <c:pt idx="2">
                  <c:v>352</c:v>
                </c:pt>
                <c:pt idx="3">
                  <c:v>317</c:v>
                </c:pt>
                <c:pt idx="4">
                  <c:v>310</c:v>
                </c:pt>
                <c:pt idx="5">
                  <c:v>314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Лист2!$A$6</c:f>
              <c:strCache>
                <c:ptCount val="1"/>
                <c:pt idx="0">
                  <c:v>Фабрикант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Лист2!$B$2:$G$2</c:f>
              <c:strCache>
                <c:ptCount val="6"/>
                <c:pt idx="0">
                  <c:v>Январь 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 </c:v>
                </c:pt>
                <c:pt idx="5">
                  <c:v>Июнь</c:v>
                </c:pt>
              </c:strCache>
            </c:strRef>
          </c:cat>
          <c:val>
            <c:numRef>
              <c:f>Лист2!$B$6:$G$6</c:f>
              <c:numCache>
                <c:formatCode>###\ ###\ ###\ ###\ ##0;\-###\ ###\ ###\ ###\ ##0</c:formatCode>
                <c:ptCount val="6"/>
                <c:pt idx="0">
                  <c:v>160</c:v>
                </c:pt>
                <c:pt idx="1">
                  <c:v>241</c:v>
                </c:pt>
                <c:pt idx="2">
                  <c:v>254</c:v>
                </c:pt>
                <c:pt idx="3">
                  <c:v>242</c:v>
                </c:pt>
                <c:pt idx="4">
                  <c:v>238</c:v>
                </c:pt>
                <c:pt idx="5">
                  <c:v>257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219328"/>
        <c:axId val="185237504"/>
      </c:lineChart>
      <c:catAx>
        <c:axId val="185219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pPr>
            <a:endParaRPr lang="ru-RU"/>
          </a:p>
        </c:txPr>
        <c:crossAx val="185237504"/>
        <c:crosses val="autoZero"/>
        <c:auto val="1"/>
        <c:lblAlgn val="ctr"/>
        <c:lblOffset val="100"/>
        <c:noMultiLvlLbl val="0"/>
      </c:catAx>
      <c:valAx>
        <c:axId val="18523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#\ ##0;\-###\ ###\ 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pPr>
            <a:endParaRPr lang="ru-RU"/>
          </a:p>
        </c:txPr>
        <c:crossAx val="18521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charset="0"/>
          <a:ea typeface="Helvetica Light" charset="0"/>
          <a:cs typeface="Helvetica Light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ОАО «ЕЭТП»</c:v>
                </c:pt>
              </c:strCache>
            </c:strRef>
          </c:tx>
          <c:spPr>
            <a:ln w="254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Лист1!$B$2:$G$2</c:f>
              <c:strCache>
                <c:ptCount val="6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 </c:v>
                </c:pt>
                <c:pt idx="5">
                  <c:v>Июнь </c:v>
                </c:pt>
              </c:strCache>
            </c:strRef>
          </c:cat>
          <c:val>
            <c:numRef>
              <c:f>Лист1!$B$3:$G$3</c:f>
              <c:numCache>
                <c:formatCode>###\ ###\ ###\ ###\ ##0;\-###\ ###\ ###\ ###\ ##0</c:formatCode>
                <c:ptCount val="6"/>
                <c:pt idx="0">
                  <c:v>3926</c:v>
                </c:pt>
                <c:pt idx="1">
                  <c:v>6086</c:v>
                </c:pt>
                <c:pt idx="2">
                  <c:v>7876</c:v>
                </c:pt>
                <c:pt idx="3">
                  <c:v>7705</c:v>
                </c:pt>
                <c:pt idx="4">
                  <c:v>6975</c:v>
                </c:pt>
                <c:pt idx="5">
                  <c:v>7283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РТС-тендер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Лист1!$B$2:$G$2</c:f>
              <c:strCache>
                <c:ptCount val="6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 </c:v>
                </c:pt>
                <c:pt idx="5">
                  <c:v>Июнь </c:v>
                </c:pt>
              </c:strCache>
            </c:strRef>
          </c:cat>
          <c:val>
            <c:numRef>
              <c:f>Лист1!$B$4:$G$4</c:f>
              <c:numCache>
                <c:formatCode>###\ ###\ ###\ ###\ ##0;\-###\ ###\ ###\ ###\ ##0</c:formatCode>
                <c:ptCount val="6"/>
                <c:pt idx="0">
                  <c:v>1996</c:v>
                </c:pt>
                <c:pt idx="1">
                  <c:v>3875</c:v>
                </c:pt>
                <c:pt idx="2">
                  <c:v>5110</c:v>
                </c:pt>
                <c:pt idx="3">
                  <c:v>4424</c:v>
                </c:pt>
                <c:pt idx="4">
                  <c:v>4749</c:v>
                </c:pt>
                <c:pt idx="5">
                  <c:v>4619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B2B-Center</c:v>
                </c:pt>
              </c:strCache>
            </c:strRef>
          </c:tx>
          <c:spPr>
            <a:ln w="25400" cap="rnd">
              <a:solidFill>
                <a:srgbClr val="82C7EA"/>
              </a:solidFill>
              <a:round/>
            </a:ln>
            <a:effectLst/>
          </c:spPr>
          <c:marker>
            <c:symbol val="none"/>
          </c:marker>
          <c:cat>
            <c:strRef>
              <c:f>Лист1!$B$2:$G$2</c:f>
              <c:strCache>
                <c:ptCount val="6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 </c:v>
                </c:pt>
                <c:pt idx="5">
                  <c:v>Июнь </c:v>
                </c:pt>
              </c:strCache>
            </c:strRef>
          </c:cat>
          <c:val>
            <c:numRef>
              <c:f>Лист1!$B$5:$G$5</c:f>
              <c:numCache>
                <c:formatCode>###\ ###\ ###\ ###\ ##0;\-###\ ###\ ###\ ###\ ##0</c:formatCode>
                <c:ptCount val="6"/>
                <c:pt idx="0">
                  <c:v>3054</c:v>
                </c:pt>
                <c:pt idx="1">
                  <c:v>4997</c:v>
                </c:pt>
                <c:pt idx="2">
                  <c:v>6017</c:v>
                </c:pt>
                <c:pt idx="3">
                  <c:v>4707</c:v>
                </c:pt>
                <c:pt idx="4">
                  <c:v>4297</c:v>
                </c:pt>
                <c:pt idx="5">
                  <c:v>4372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Фабрикант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Лист1!$B$2:$G$2</c:f>
              <c:strCache>
                <c:ptCount val="6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 </c:v>
                </c:pt>
                <c:pt idx="5">
                  <c:v>Июнь </c:v>
                </c:pt>
              </c:strCache>
            </c:strRef>
          </c:cat>
          <c:val>
            <c:numRef>
              <c:f>Лист1!$B$6:$G$6</c:f>
              <c:numCache>
                <c:formatCode>###\ ###\ ###\ ###\ ##0;\-###\ ###\ ###\ ###\ ##0</c:formatCode>
                <c:ptCount val="6"/>
                <c:pt idx="0">
                  <c:v>1133</c:v>
                </c:pt>
                <c:pt idx="1">
                  <c:v>1965</c:v>
                </c:pt>
                <c:pt idx="2">
                  <c:v>2601</c:v>
                </c:pt>
                <c:pt idx="3">
                  <c:v>2731</c:v>
                </c:pt>
                <c:pt idx="4">
                  <c:v>2501</c:v>
                </c:pt>
                <c:pt idx="5">
                  <c:v>2591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76288"/>
        <c:axId val="112077824"/>
      </c:lineChart>
      <c:catAx>
        <c:axId val="11207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pPr>
            <a:endParaRPr lang="ru-RU"/>
          </a:p>
        </c:txPr>
        <c:crossAx val="112077824"/>
        <c:crosses val="autoZero"/>
        <c:auto val="1"/>
        <c:lblAlgn val="ctr"/>
        <c:lblOffset val="100"/>
        <c:noMultiLvlLbl val="0"/>
      </c:catAx>
      <c:valAx>
        <c:axId val="11207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#\ ##0;\-###\ ###\ 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pPr>
            <a:endParaRPr lang="ru-RU"/>
          </a:p>
        </c:txPr>
        <c:crossAx val="1120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56363269553405"/>
          <c:y val="3.1652205067563603E-2"/>
          <c:w val="0.23916519567827799"/>
          <c:h val="0.86521150088688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charset="0"/>
          <a:ea typeface="Helvetica Light" charset="0"/>
          <a:cs typeface="Helvetica Light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51421919575106E-2"/>
          <c:y val="1.5619391235185799E-2"/>
          <c:w val="0.91334878560725796"/>
          <c:h val="0.968761217529628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575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46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E8-4E28-AF65-98AF583EC96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9E8-4E28-AF65-98AF583EC96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9E8-4E28-AF65-98AF583EC96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9E8-4E28-AF65-98AF583EC96C}"/>
              </c:ext>
            </c:extLst>
          </c:dPt>
          <c:dLbls>
            <c:dLbl>
              <c:idx val="0"/>
              <c:layout>
                <c:manualLayout>
                  <c:x val="0"/>
                  <c:y val="7.7161565381624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Helvetica Light" charset="0"/>
                      <a:ea typeface="Helvetica Light" charset="0"/>
                      <a:cs typeface="Helvetica Light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E8-4E28-AF65-98AF583EC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4.4734612820797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E8-4E28-AF65-98AF583EC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669372990657498E-4"/>
                  <c:y val="8.14868949746323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9E8-4E28-AF65-98AF583EC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charset="0"/>
                    <a:ea typeface="Helvetica Light" charset="0"/>
                    <a:cs typeface="Helvetica Light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Лист1!$C$9:$G$9</c:f>
              <c:strCache>
                <c:ptCount val="5"/>
                <c:pt idx="0">
                  <c:v>РТС</c:v>
                </c:pt>
                <c:pt idx="1">
                  <c:v>СбербанкАСТ</c:v>
                </c:pt>
                <c:pt idx="2">
                  <c:v>ЕЭТП</c:v>
                </c:pt>
                <c:pt idx="3">
                  <c:v>ММВБ</c:v>
                </c:pt>
                <c:pt idx="4">
                  <c:v>АГЗ РТ</c:v>
                </c:pt>
              </c:strCache>
            </c:strRef>
          </c:cat>
          <c:val>
            <c:numRef>
              <c:f>Лист1!$C$10:$G$10</c:f>
              <c:numCache>
                <c:formatCode>0.00%</c:formatCode>
                <c:ptCount val="5"/>
                <c:pt idx="0">
                  <c:v>0.1797</c:v>
                </c:pt>
                <c:pt idx="1">
                  <c:v>-0.1419</c:v>
                </c:pt>
                <c:pt idx="2">
                  <c:v>-2.2599999999999999E-2</c:v>
                </c:pt>
                <c:pt idx="3">
                  <c:v>7.7000000000000002E-3</c:v>
                </c:pt>
                <c:pt idx="4">
                  <c:v>-2.3E-2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9E8-4E28-AF65-98AF583EC9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4"/>
        <c:overlap val="-27"/>
        <c:axId val="112122880"/>
        <c:axId val="112132864"/>
      </c:barChart>
      <c:catAx>
        <c:axId val="112122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132864"/>
        <c:crosses val="autoZero"/>
        <c:auto val="1"/>
        <c:lblAlgn val="ctr"/>
        <c:lblOffset val="100"/>
        <c:noMultiLvlLbl val="0"/>
      </c:catAx>
      <c:valAx>
        <c:axId val="1121328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7B7B7B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4465A"/>
                </a:solidFill>
                <a:latin typeface="Helvetica Light" charset="0"/>
                <a:ea typeface="Helvetica Light" charset="0"/>
                <a:cs typeface="Helvetica Light" charset="0"/>
              </a:defRPr>
            </a:pPr>
            <a:endParaRPr lang="ru-RU"/>
          </a:p>
        </c:txPr>
        <c:crossAx val="11212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6BF143-332E-40D8-AB4C-87DDB9E7F4A1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C60FCB-B88E-4A9B-B0E2-B0665496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8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B791BC-F3CB-4352-8DEE-83EC5A8B06DE}" type="slidenum">
              <a:rPr lang="ru-RU" altLang="ru-RU" sz="140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ru-RU" altLang="ru-RU" sz="1400" dirty="0">
              <a:cs typeface="Arial Unicode MS" panose="020B0604020202020204" pitchFamily="34" charset="-128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0650" y="884238"/>
            <a:ext cx="7732713" cy="4349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005" y="5513077"/>
            <a:ext cx="5995171" cy="522354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12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48396-A694-4368-8F86-16A904CD28A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6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FF05C7A-696E-493A-A5F1-96CB974B77A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22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64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0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FF05C7A-696E-493A-A5F1-96CB974B77AC}" type="slidenum">
              <a:rPr lang="ru-RU" altLang="ru-RU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307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FF05C7A-696E-493A-A5F1-96CB974B77AC}" type="slidenum">
              <a:rPr lang="ru-RU" altLang="ru-RU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689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FF05C7A-696E-493A-A5F1-96CB974B77AC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962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D163-CE9D-4A50-AF3C-07C7286C02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0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D163-CE9D-4A50-AF3C-07C7286C02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91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D163-CE9D-4A50-AF3C-07C7286C021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388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D163-CE9D-4A50-AF3C-07C7286C021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73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48396-A694-4368-8F86-16A904CD28A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6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68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20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9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62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39349" y="5805488"/>
            <a:ext cx="1180931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656667" y="6597650"/>
            <a:ext cx="2842684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4013752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818805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2400" b="0" kern="1200" cap="all" baseline="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63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7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91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1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334434" y="1196978"/>
            <a:ext cx="11523133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334434" y="5516563"/>
            <a:ext cx="11523133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>
          <a:xfrm>
            <a:off x="4656667" y="6597650"/>
            <a:ext cx="2842684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70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39349" y="5805488"/>
            <a:ext cx="1180931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656667" y="6597650"/>
            <a:ext cx="2842684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4013752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818805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2400" b="0" kern="1200" cap="all" baseline="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5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76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740"/>
            <a:ext cx="12192000" cy="5778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62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273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7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верхние углы 14"/>
          <p:cNvSpPr/>
          <p:nvPr/>
        </p:nvSpPr>
        <p:spPr>
          <a:xfrm rot="16200000">
            <a:off x="10959211" y="5255937"/>
            <a:ext cx="2084165" cy="381411"/>
          </a:xfrm>
          <a:prstGeom prst="round2SameRect">
            <a:avLst>
              <a:gd name="adj1" fmla="val 19171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Прямоугольник: скругленные верхние углы 15"/>
          <p:cNvSpPr/>
          <p:nvPr/>
        </p:nvSpPr>
        <p:spPr>
          <a:xfrm rot="16200000">
            <a:off x="10917814" y="5214539"/>
            <a:ext cx="1789968" cy="758404"/>
          </a:xfrm>
          <a:prstGeom prst="round2SameRect">
            <a:avLst>
              <a:gd name="adj1" fmla="val 11723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: скругленные верхние углы 16"/>
          <p:cNvSpPr/>
          <p:nvPr/>
        </p:nvSpPr>
        <p:spPr>
          <a:xfrm rot="16200000">
            <a:off x="10878857" y="5175584"/>
            <a:ext cx="1500383" cy="1125898"/>
          </a:xfrm>
          <a:prstGeom prst="round2SameRect">
            <a:avLst>
              <a:gd name="adj1" fmla="val 7571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: скругленные верхние углы 17"/>
          <p:cNvSpPr/>
          <p:nvPr/>
        </p:nvSpPr>
        <p:spPr>
          <a:xfrm rot="16200000">
            <a:off x="10856120" y="5152847"/>
            <a:ext cx="1186847" cy="1484908"/>
          </a:xfrm>
          <a:prstGeom prst="round2SameRect">
            <a:avLst>
              <a:gd name="adj1" fmla="val 8467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9" name="Прямоугольник: скругленные верхние углы 18"/>
          <p:cNvSpPr/>
          <p:nvPr userDrawn="1"/>
        </p:nvSpPr>
        <p:spPr>
          <a:xfrm>
            <a:off x="9956327" y="5889076"/>
            <a:ext cx="2235670" cy="599650"/>
          </a:xfrm>
          <a:prstGeom prst="round2SameRect">
            <a:avLst>
              <a:gd name="adj1" fmla="val 13718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0" name="Прямоугольник: скругленные верхние углы 19"/>
          <p:cNvSpPr/>
          <p:nvPr userDrawn="1"/>
        </p:nvSpPr>
        <p:spPr>
          <a:xfrm>
            <a:off x="10323815" y="5598074"/>
            <a:ext cx="1868182" cy="890651"/>
          </a:xfrm>
          <a:prstGeom prst="round2SameRect">
            <a:avLst>
              <a:gd name="adj1" fmla="val 9178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Прямоугольник: скругленные верхние углы 20"/>
          <p:cNvSpPr/>
          <p:nvPr userDrawn="1"/>
        </p:nvSpPr>
        <p:spPr>
          <a:xfrm>
            <a:off x="9588614" y="6194575"/>
            <a:ext cx="2603384" cy="29415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8  800  77  55  800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23786"/>
            <a:ext cx="6278563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73924" y="1410163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994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858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13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656667" y="6597650"/>
            <a:ext cx="2842684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03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740"/>
            <a:ext cx="12192000" cy="5778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84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273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0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верхние углы 14"/>
          <p:cNvSpPr/>
          <p:nvPr/>
        </p:nvSpPr>
        <p:spPr>
          <a:xfrm rot="16200000">
            <a:off x="10959211" y="5255937"/>
            <a:ext cx="2084165" cy="381411"/>
          </a:xfrm>
          <a:prstGeom prst="round2SameRect">
            <a:avLst>
              <a:gd name="adj1" fmla="val 19171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Прямоугольник: скругленные верхние углы 15"/>
          <p:cNvSpPr/>
          <p:nvPr/>
        </p:nvSpPr>
        <p:spPr>
          <a:xfrm rot="16200000">
            <a:off x="10917814" y="5214539"/>
            <a:ext cx="1789968" cy="758404"/>
          </a:xfrm>
          <a:prstGeom prst="round2SameRect">
            <a:avLst>
              <a:gd name="adj1" fmla="val 11723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: скругленные верхние углы 16"/>
          <p:cNvSpPr/>
          <p:nvPr/>
        </p:nvSpPr>
        <p:spPr>
          <a:xfrm rot="16200000">
            <a:off x="10878857" y="5175584"/>
            <a:ext cx="1500383" cy="1125898"/>
          </a:xfrm>
          <a:prstGeom prst="round2SameRect">
            <a:avLst>
              <a:gd name="adj1" fmla="val 7571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: скругленные верхние углы 17"/>
          <p:cNvSpPr/>
          <p:nvPr/>
        </p:nvSpPr>
        <p:spPr>
          <a:xfrm rot="16200000">
            <a:off x="10856120" y="5152847"/>
            <a:ext cx="1186847" cy="1484908"/>
          </a:xfrm>
          <a:prstGeom prst="round2SameRect">
            <a:avLst>
              <a:gd name="adj1" fmla="val 8467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9" name="Прямоугольник: скругленные верхние углы 18"/>
          <p:cNvSpPr/>
          <p:nvPr userDrawn="1"/>
        </p:nvSpPr>
        <p:spPr>
          <a:xfrm>
            <a:off x="9956327" y="5889076"/>
            <a:ext cx="2235670" cy="599650"/>
          </a:xfrm>
          <a:prstGeom prst="round2SameRect">
            <a:avLst>
              <a:gd name="adj1" fmla="val 13718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0" name="Прямоугольник: скругленные верхние углы 19"/>
          <p:cNvSpPr/>
          <p:nvPr userDrawn="1"/>
        </p:nvSpPr>
        <p:spPr>
          <a:xfrm>
            <a:off x="10323815" y="5598074"/>
            <a:ext cx="1868182" cy="890651"/>
          </a:xfrm>
          <a:prstGeom prst="round2SameRect">
            <a:avLst>
              <a:gd name="adj1" fmla="val 9178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Прямоугольник: скругленные верхние углы 20"/>
          <p:cNvSpPr/>
          <p:nvPr userDrawn="1"/>
        </p:nvSpPr>
        <p:spPr>
          <a:xfrm>
            <a:off x="9588614" y="6194575"/>
            <a:ext cx="2603384" cy="29415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8  800  77  55  800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23786"/>
            <a:ext cx="6278563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73924" y="1410163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824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858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21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5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57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5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656667" y="6597650"/>
            <a:ext cx="2842684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356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39349" y="5805488"/>
            <a:ext cx="1180931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656667" y="6597650"/>
            <a:ext cx="2842684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4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4724400" y="131766"/>
            <a:ext cx="7147984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808" y="44626"/>
            <a:ext cx="7488832" cy="12241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656667" y="6597650"/>
            <a:ext cx="2842684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CEC9-1248-4337-A0C1-EA627F019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30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394887" y="163516"/>
            <a:ext cx="2262716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1800" dirty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9347200" y="6596066"/>
            <a:ext cx="2844800" cy="261937"/>
          </a:xfrm>
          <a:prstGeom prst="rect">
            <a:avLst/>
          </a:prstGeom>
        </p:spPr>
        <p:txBody>
          <a:bodyPr/>
          <a:lstStyle>
            <a:lvl1pPr defTabSz="409490">
              <a:defRPr sz="900" smtClean="0"/>
            </a:lvl1pPr>
          </a:lstStyle>
          <a:p>
            <a:pPr>
              <a:defRPr/>
            </a:pPr>
            <a:fld id="{B03B5B05-BB99-4E8E-AFC2-21AA5137F1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94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656667" y="6597650"/>
            <a:ext cx="2842684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72B3-2279-4396-8352-38A09C8FF8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255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94887" y="163516"/>
            <a:ext cx="2262716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27603" y="284166"/>
            <a:ext cx="7147984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3295651" y="342900"/>
            <a:ext cx="8561919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2351617" y="1052516"/>
            <a:ext cx="8636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34963" y="1268760"/>
            <a:ext cx="11522607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34963" y="6162675"/>
            <a:ext cx="11522607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6" y="0"/>
            <a:ext cx="258603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0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8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11" userDrawn="1">
          <p15:clr>
            <a:srgbClr val="F26B43"/>
          </p15:clr>
        </p15:guide>
        <p15:guide id="2" orient="horz" pos="890" userDrawn="1">
          <p15:clr>
            <a:srgbClr val="F26B43"/>
          </p15:clr>
        </p15:guide>
        <p15:guide id="3" pos="2522" userDrawn="1">
          <p15:clr>
            <a:srgbClr val="F26B43"/>
          </p15:clr>
        </p15:guide>
        <p15:guide id="4" pos="3761" userDrawn="1">
          <p15:clr>
            <a:srgbClr val="F26B43"/>
          </p15:clr>
        </p15:guide>
        <p15:guide id="5" pos="3920" userDrawn="1">
          <p15:clr>
            <a:srgbClr val="F26B43"/>
          </p15:clr>
        </p15:guide>
        <p15:guide id="6" pos="2682" userDrawn="1">
          <p15:clr>
            <a:srgbClr val="F26B43"/>
          </p15:clr>
        </p15:guide>
        <p15:guide id="7" pos="4995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5154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pos="2071" userDrawn="1">
          <p15:clr>
            <a:srgbClr val="F26B43"/>
          </p15:clr>
        </p15:guide>
        <p15:guide id="12" pos="5609" userDrawn="1">
          <p15:clr>
            <a:srgbClr val="F26B43"/>
          </p15:clr>
        </p15:guide>
        <p15:guide id="13" pos="5778" userDrawn="1">
          <p15:clr>
            <a:srgbClr val="F26B43"/>
          </p15:clr>
        </p15:guide>
        <p15:guide id="14" pos="1902" userDrawn="1">
          <p15:clr>
            <a:srgbClr val="F26B43"/>
          </p15:clr>
        </p15:guide>
        <p15:guide id="15" orient="horz" pos="13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785E03-253A-40E6-B3CD-DF8931D406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01" y="656386"/>
            <a:ext cx="12192602" cy="5865866"/>
            <a:chOff x="-301" y="656386"/>
            <a:chExt cx="12192602" cy="586586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1" y="6472125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127600" y="6473562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67253" y="6472125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27901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62948" y="656386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" y="81301"/>
            <a:ext cx="1121066" cy="486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14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785E03-253A-40E6-B3CD-DF8931D406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01" y="656386"/>
            <a:ext cx="12192602" cy="5865866"/>
            <a:chOff x="-301" y="656386"/>
            <a:chExt cx="12192602" cy="586586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1" y="6472125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127600" y="6473562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67253" y="6472125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27901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62948" y="656386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" y="81301"/>
            <a:ext cx="1121066" cy="486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86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785E03-253A-40E6-B3CD-DF8931D406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01" y="656386"/>
            <a:ext cx="12192602" cy="5865866"/>
            <a:chOff x="-301" y="656386"/>
            <a:chExt cx="12192602" cy="586586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1" y="6472125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127600" y="6473562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67253" y="6472125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27901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62948" y="656386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" y="81301"/>
            <a:ext cx="1121066" cy="486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22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415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09400" y="0"/>
            <a:ext cx="1620649" cy="694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ru-RU" altLang="ru-RU" sz="1500" dirty="0">
                <a:solidFill>
                  <a:srgbClr val="444444">
                    <a:lumMod val="60000"/>
                    <a:lumOff val="40000"/>
                  </a:srgb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ГРУППА </a:t>
            </a:r>
            <a:r>
              <a:rPr lang="en-US" altLang="ru-RU" sz="1500" dirty="0">
                <a:solidFill>
                  <a:srgbClr val="444444">
                    <a:lumMod val="60000"/>
                    <a:lumOff val="40000"/>
                  </a:srgb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FINTENDER</a:t>
            </a:r>
            <a:endParaRPr lang="ru-RU" sz="1500" dirty="0">
              <a:solidFill>
                <a:srgbClr val="444444">
                  <a:lumMod val="60000"/>
                  <a:lumOff val="40000"/>
                </a:srgbClr>
              </a:solidFill>
              <a:latin typeface="Segoe UI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415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09400" y="0"/>
            <a:ext cx="1620649" cy="694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ru-RU" altLang="ru-RU" sz="1500" dirty="0">
                <a:solidFill>
                  <a:srgbClr val="444444">
                    <a:lumMod val="60000"/>
                    <a:lumOff val="40000"/>
                  </a:srgb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ГРУППА </a:t>
            </a:r>
            <a:r>
              <a:rPr lang="en-US" altLang="ru-RU" sz="1500" dirty="0">
                <a:solidFill>
                  <a:srgbClr val="444444">
                    <a:lumMod val="60000"/>
                    <a:lumOff val="40000"/>
                  </a:srgb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FINTENDER</a:t>
            </a:r>
            <a:endParaRPr lang="ru-RU" sz="1500" dirty="0">
              <a:solidFill>
                <a:srgbClr val="444444">
                  <a:lumMod val="60000"/>
                  <a:lumOff val="40000"/>
                </a:srgbClr>
              </a:solidFill>
              <a:latin typeface="Segoe UI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0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11" Type="http://schemas.openxmlformats.org/officeDocument/2006/relationships/image" Target="../media/image39.png"/><Relationship Id="rId5" Type="http://schemas.openxmlformats.org/officeDocument/2006/relationships/image" Target="../media/image33.jp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etperm-zmo.rts-tender.ru/" TargetMode="Externa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.kamilyanova@rts-tender.ru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hyperlink" Target="https://star.fintender.ru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287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562476"/>
            <a:ext cx="2448272" cy="12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9496" y="31409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491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Принципы работы современной электронной   Площадки</a:t>
            </a:r>
            <a:endParaRPr lang="ru-RU" altLang="ru-RU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85" y="3211033"/>
            <a:ext cx="3870874" cy="290315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017844"/>
            <a:ext cx="4680520" cy="3305436"/>
          </a:xfrm>
          <a:prstGeom prst="rect">
            <a:avLst/>
          </a:prstGeom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479376" y="1412776"/>
            <a:ext cx="11521280" cy="501077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всей информации о торгах Ваших организаций в режиме реального времени на персональном компьютере и мобильных платформах</a:t>
            </a:r>
            <a:endParaRPr lang="ru-RU" sz="1800" dirty="0">
              <a:solidFill>
                <a:srgbClr val="808080">
                  <a:lumMod val="75000"/>
                </a:srgbClr>
              </a:solidFill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47435" y="2927983"/>
            <a:ext cx="4482679" cy="3395297"/>
            <a:chOff x="190582" y="2481975"/>
            <a:chExt cx="5041321" cy="3818427"/>
          </a:xfrm>
        </p:grpSpPr>
        <p:pic>
          <p:nvPicPr>
            <p:cNvPr id="1026" name="Picture 2" descr="http://pngimg.com/upload/laptop_PNG593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82" y="2481975"/>
              <a:ext cx="5041321" cy="381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1423" y="2656185"/>
              <a:ext cx="3566885" cy="2014377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132856"/>
            <a:ext cx="4638062" cy="3305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4" y="2294792"/>
            <a:ext cx="3912544" cy="293440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639616" y="116632"/>
            <a:ext cx="6768752" cy="8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0" bIns="45711" numCol="1" anchor="t" anchorCtr="0" compatLnSpc="1">
            <a:prstTxWarp prst="textNoShape">
              <a:avLst/>
            </a:prstTxWarp>
          </a:bodyPr>
          <a:lstStyle>
            <a:lvl1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kern="0" dirty="0" smtClean="0"/>
              <a:t/>
            </a:r>
            <a:br>
              <a:rPr lang="ru-RU" kern="0" dirty="0" smtClean="0"/>
            </a:br>
            <a:r>
              <a:rPr lang="ru-RU" kern="0" dirty="0"/>
              <a:t>Отчётность по </a:t>
            </a:r>
            <a:r>
              <a:rPr lang="ru-RU" kern="0" dirty="0" smtClean="0"/>
              <a:t>опубликованным</a:t>
            </a:r>
          </a:p>
          <a:p>
            <a:pPr algn="ctr"/>
            <a:r>
              <a:rPr lang="ru-RU" kern="0" dirty="0" smtClean="0"/>
              <a:t> </a:t>
            </a:r>
            <a:r>
              <a:rPr lang="ru-RU" kern="0" dirty="0"/>
              <a:t>и завершенным закупкам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51630" y="64052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536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27472" y="3616250"/>
            <a:ext cx="2616200" cy="2397200"/>
            <a:chOff x="323851" y="3616250"/>
            <a:chExt cx="2616200" cy="2397200"/>
          </a:xfrm>
        </p:grpSpPr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323851" y="3616250"/>
              <a:ext cx="2616200" cy="2397200"/>
            </a:xfrm>
            <a:prstGeom prst="rect">
              <a:avLst/>
            </a:prstGeom>
            <a:solidFill>
              <a:srgbClr val="EEEEEE"/>
            </a:solidFill>
          </p:spPr>
          <p:txBody>
            <a:bodyPr lIns="91420" tIns="468000" rIns="91420" bIns="45711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base">
                <a:spcAft>
                  <a:spcPct val="0"/>
                </a:spcAft>
                <a:defRPr/>
              </a:pPr>
              <a:r>
                <a:rPr lang="ru-RU" sz="2800" dirty="0" smtClean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rPr>
                <a:t>БЕСПЛАТНО</a:t>
              </a:r>
              <a:endParaRPr lang="ru-RU" sz="28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363656" y="3891528"/>
              <a:ext cx="570253" cy="923330"/>
              <a:chOff x="1363656" y="3956667"/>
              <a:chExt cx="570253" cy="923330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1709168" y="4450937"/>
                <a:ext cx="224741" cy="231710"/>
              </a:xfrm>
              <a:prstGeom prst="ellipse">
                <a:avLst/>
              </a:prstGeom>
              <a:solidFill>
                <a:srgbClr val="E5475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1757949" y="4496234"/>
                <a:ext cx="141116" cy="141117"/>
              </a:xfrm>
              <a:custGeom>
                <a:avLst/>
                <a:gdLst>
                  <a:gd name="T0" fmla="*/ 26 w 41"/>
                  <a:gd name="T1" fmla="*/ 26 h 41"/>
                  <a:gd name="T2" fmla="*/ 37 w 41"/>
                  <a:gd name="T3" fmla="*/ 22 h 41"/>
                  <a:gd name="T4" fmla="*/ 41 w 41"/>
                  <a:gd name="T5" fmla="*/ 12 h 41"/>
                  <a:gd name="T6" fmla="*/ 37 w 41"/>
                  <a:gd name="T7" fmla="*/ 3 h 41"/>
                  <a:gd name="T8" fmla="*/ 27 w 41"/>
                  <a:gd name="T9" fmla="*/ 0 h 41"/>
                  <a:gd name="T10" fmla="*/ 6 w 41"/>
                  <a:gd name="T11" fmla="*/ 0 h 41"/>
                  <a:gd name="T12" fmla="*/ 6 w 41"/>
                  <a:gd name="T13" fmla="*/ 17 h 41"/>
                  <a:gd name="T14" fmla="*/ 0 w 41"/>
                  <a:gd name="T15" fmla="*/ 17 h 41"/>
                  <a:gd name="T16" fmla="*/ 0 w 41"/>
                  <a:gd name="T17" fmla="*/ 26 h 41"/>
                  <a:gd name="T18" fmla="*/ 6 w 41"/>
                  <a:gd name="T19" fmla="*/ 26 h 41"/>
                  <a:gd name="T20" fmla="*/ 6 w 41"/>
                  <a:gd name="T21" fmla="*/ 29 h 41"/>
                  <a:gd name="T22" fmla="*/ 0 w 41"/>
                  <a:gd name="T23" fmla="*/ 29 h 41"/>
                  <a:gd name="T24" fmla="*/ 0 w 41"/>
                  <a:gd name="T25" fmla="*/ 35 h 41"/>
                  <a:gd name="T26" fmla="*/ 6 w 41"/>
                  <a:gd name="T27" fmla="*/ 35 h 41"/>
                  <a:gd name="T28" fmla="*/ 6 w 41"/>
                  <a:gd name="T29" fmla="*/ 41 h 41"/>
                  <a:gd name="T30" fmla="*/ 19 w 41"/>
                  <a:gd name="T31" fmla="*/ 41 h 41"/>
                  <a:gd name="T32" fmla="*/ 19 w 41"/>
                  <a:gd name="T33" fmla="*/ 35 h 41"/>
                  <a:gd name="T34" fmla="*/ 35 w 41"/>
                  <a:gd name="T35" fmla="*/ 35 h 41"/>
                  <a:gd name="T36" fmla="*/ 35 w 41"/>
                  <a:gd name="T37" fmla="*/ 29 h 41"/>
                  <a:gd name="T38" fmla="*/ 19 w 41"/>
                  <a:gd name="T39" fmla="*/ 29 h 41"/>
                  <a:gd name="T40" fmla="*/ 19 w 41"/>
                  <a:gd name="T41" fmla="*/ 26 h 41"/>
                  <a:gd name="T42" fmla="*/ 26 w 41"/>
                  <a:gd name="T43" fmla="*/ 26 h 41"/>
                  <a:gd name="T44" fmla="*/ 19 w 41"/>
                  <a:gd name="T45" fmla="*/ 8 h 41"/>
                  <a:gd name="T46" fmla="*/ 22 w 41"/>
                  <a:gd name="T47" fmla="*/ 8 h 41"/>
                  <a:gd name="T48" fmla="*/ 27 w 41"/>
                  <a:gd name="T49" fmla="*/ 10 h 41"/>
                  <a:gd name="T50" fmla="*/ 29 w 41"/>
                  <a:gd name="T51" fmla="*/ 13 h 41"/>
                  <a:gd name="T52" fmla="*/ 27 w 41"/>
                  <a:gd name="T53" fmla="*/ 16 h 41"/>
                  <a:gd name="T54" fmla="*/ 22 w 41"/>
                  <a:gd name="T55" fmla="*/ 17 h 41"/>
                  <a:gd name="T56" fmla="*/ 19 w 41"/>
                  <a:gd name="T57" fmla="*/ 17 h 41"/>
                  <a:gd name="T58" fmla="*/ 19 w 41"/>
                  <a:gd name="T5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41">
                    <a:moveTo>
                      <a:pt x="26" y="26"/>
                    </a:moveTo>
                    <a:cubicBezTo>
                      <a:pt x="31" y="26"/>
                      <a:pt x="35" y="24"/>
                      <a:pt x="37" y="22"/>
                    </a:cubicBezTo>
                    <a:cubicBezTo>
                      <a:pt x="40" y="20"/>
                      <a:pt x="41" y="16"/>
                      <a:pt x="41" y="12"/>
                    </a:cubicBezTo>
                    <a:cubicBezTo>
                      <a:pt x="41" y="8"/>
                      <a:pt x="40" y="5"/>
                      <a:pt x="37" y="3"/>
                    </a:cubicBezTo>
                    <a:cubicBezTo>
                      <a:pt x="35" y="1"/>
                      <a:pt x="32" y="0"/>
                      <a:pt x="27" y="0"/>
                    </a:cubicBezTo>
                    <a:cubicBezTo>
                      <a:pt x="27" y="0"/>
                      <a:pt x="27" y="0"/>
                      <a:pt x="6" y="0"/>
                    </a:cubicBezTo>
                    <a:cubicBezTo>
                      <a:pt x="6" y="0"/>
                      <a:pt x="6" y="0"/>
                      <a:pt x="6" y="17"/>
                    </a:cubicBezTo>
                    <a:cubicBezTo>
                      <a:pt x="6" y="17"/>
                      <a:pt x="6" y="17"/>
                      <a:pt x="0" y="17"/>
                    </a:cubicBezTo>
                    <a:cubicBezTo>
                      <a:pt x="0" y="17"/>
                      <a:pt x="0" y="17"/>
                      <a:pt x="0" y="26"/>
                    </a:cubicBezTo>
                    <a:cubicBezTo>
                      <a:pt x="0" y="26"/>
                      <a:pt x="0" y="26"/>
                      <a:pt x="6" y="26"/>
                    </a:cubicBezTo>
                    <a:cubicBezTo>
                      <a:pt x="6" y="26"/>
                      <a:pt x="6" y="26"/>
                      <a:pt x="6" y="29"/>
                    </a:cubicBezTo>
                    <a:cubicBezTo>
                      <a:pt x="6" y="29"/>
                      <a:pt x="6" y="29"/>
                      <a:pt x="0" y="29"/>
                    </a:cubicBezTo>
                    <a:cubicBezTo>
                      <a:pt x="0" y="29"/>
                      <a:pt x="0" y="29"/>
                      <a:pt x="0" y="35"/>
                    </a:cubicBezTo>
                    <a:cubicBezTo>
                      <a:pt x="0" y="35"/>
                      <a:pt x="0" y="35"/>
                      <a:pt x="6" y="35"/>
                    </a:cubicBezTo>
                    <a:cubicBezTo>
                      <a:pt x="6" y="35"/>
                      <a:pt x="6" y="35"/>
                      <a:pt x="6" y="41"/>
                    </a:cubicBezTo>
                    <a:cubicBezTo>
                      <a:pt x="6" y="41"/>
                      <a:pt x="6" y="41"/>
                      <a:pt x="19" y="41"/>
                    </a:cubicBezTo>
                    <a:cubicBezTo>
                      <a:pt x="19" y="41"/>
                      <a:pt x="19" y="41"/>
                      <a:pt x="19" y="35"/>
                    </a:cubicBezTo>
                    <a:cubicBezTo>
                      <a:pt x="19" y="35"/>
                      <a:pt x="19" y="35"/>
                      <a:pt x="35" y="35"/>
                    </a:cubicBezTo>
                    <a:cubicBezTo>
                      <a:pt x="35" y="35"/>
                      <a:pt x="35" y="35"/>
                      <a:pt x="35" y="29"/>
                    </a:cubicBezTo>
                    <a:cubicBezTo>
                      <a:pt x="35" y="29"/>
                      <a:pt x="35" y="29"/>
                      <a:pt x="19" y="29"/>
                    </a:cubicBezTo>
                    <a:cubicBezTo>
                      <a:pt x="19" y="29"/>
                      <a:pt x="19" y="29"/>
                      <a:pt x="19" y="26"/>
                    </a:cubicBezTo>
                    <a:cubicBezTo>
                      <a:pt x="19" y="26"/>
                      <a:pt x="19" y="26"/>
                      <a:pt x="26" y="26"/>
                    </a:cubicBezTo>
                    <a:close/>
                    <a:moveTo>
                      <a:pt x="19" y="8"/>
                    </a:moveTo>
                    <a:cubicBezTo>
                      <a:pt x="19" y="8"/>
                      <a:pt x="19" y="8"/>
                      <a:pt x="22" y="8"/>
                    </a:cubicBezTo>
                    <a:cubicBezTo>
                      <a:pt x="25" y="8"/>
                      <a:pt x="26" y="8"/>
                      <a:pt x="27" y="10"/>
                    </a:cubicBezTo>
                    <a:cubicBezTo>
                      <a:pt x="28" y="10"/>
                      <a:pt x="29" y="12"/>
                      <a:pt x="29" y="13"/>
                    </a:cubicBezTo>
                    <a:cubicBezTo>
                      <a:pt x="29" y="14"/>
                      <a:pt x="28" y="15"/>
                      <a:pt x="27" y="16"/>
                    </a:cubicBezTo>
                    <a:cubicBezTo>
                      <a:pt x="26" y="17"/>
                      <a:pt x="24" y="17"/>
                      <a:pt x="22" y="17"/>
                    </a:cubicBezTo>
                    <a:cubicBezTo>
                      <a:pt x="22" y="17"/>
                      <a:pt x="22" y="17"/>
                      <a:pt x="19" y="17"/>
                    </a:cubicBezTo>
                    <a:cubicBezTo>
                      <a:pt x="19" y="17"/>
                      <a:pt x="19" y="17"/>
                      <a:pt x="19" y="8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63656" y="3956667"/>
                <a:ext cx="3323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5400" b="1" dirty="0" smtClean="0">
                    <a:solidFill>
                      <a:srgbClr val="E4465A"/>
                    </a:solidFill>
                    <a:ea typeface="Arial Unicode MS" pitchFamily="34" charset="-128"/>
                  </a:rPr>
                  <a:t>0</a:t>
                </a:r>
                <a:endParaRPr lang="ru-RU" sz="5400" b="1" dirty="0">
                  <a:solidFill>
                    <a:srgbClr val="E4465A"/>
                  </a:solidFill>
                  <a:ea typeface="Arial Unicode MS" pitchFamily="34" charset="-128"/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8658026" y="3560013"/>
            <a:ext cx="2622550" cy="2453437"/>
          </a:xfrm>
          <a:prstGeom prst="rect">
            <a:avLst/>
          </a:prstGeom>
          <a:solidFill>
            <a:srgbClr val="EEEEEE"/>
          </a:solidFill>
        </p:spPr>
        <p:txBody>
          <a:bodyPr lIns="91420" tIns="468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1</a:t>
            </a:r>
            <a:r>
              <a:rPr lang="ru-RU" sz="28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%</a:t>
            </a:r>
            <a:r>
              <a:rPr lang="ru-RU" sz="22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</a:t>
            </a:r>
            <a:endParaRPr lang="ru-RU" sz="2200" b="1" dirty="0" smtClean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algn="ctr"/>
            <a:r>
              <a:rPr lang="ru-RU" sz="20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от НМЦ договора или 7 900 руб., если НМЦ в валюте или отсутствует</a:t>
            </a: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>
            <a:off x="2711624" y="2276872"/>
            <a:ext cx="6252988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ysDash"/>
            <a:round/>
            <a:headEnd type="triangle" w="lg" len="lg"/>
            <a:tailEnd type="triangle" w="lg" len="lg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</p:cxnSp>
      <p:sp>
        <p:nvSpPr>
          <p:cNvPr id="21" name="Овал 20"/>
          <p:cNvSpPr/>
          <p:nvPr/>
        </p:nvSpPr>
        <p:spPr bwMode="auto">
          <a:xfrm>
            <a:off x="4939603" y="1340768"/>
            <a:ext cx="1819785" cy="1819785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8228267" y="276225"/>
            <a:ext cx="3700381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093412" y="17008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4465A"/>
                </a:solidFill>
                <a:ea typeface="Arial Unicode MS" pitchFamily="34" charset="-128"/>
              </a:rPr>
              <a:t>Тарифы</a:t>
            </a:r>
          </a:p>
        </p:txBody>
      </p:sp>
      <p:sp>
        <p:nvSpPr>
          <p:cNvPr id="24" name="Freeform 7"/>
          <p:cNvSpPr>
            <a:spLocks noEditPoints="1"/>
          </p:cNvSpPr>
          <p:nvPr/>
        </p:nvSpPr>
        <p:spPr bwMode="auto">
          <a:xfrm rot="20398231">
            <a:off x="5377036" y="2124829"/>
            <a:ext cx="944920" cy="854153"/>
          </a:xfrm>
          <a:custGeom>
            <a:avLst/>
            <a:gdLst>
              <a:gd name="T0" fmla="*/ 2 w 344"/>
              <a:gd name="T1" fmla="*/ 98 h 310"/>
              <a:gd name="T2" fmla="*/ 117 w 344"/>
              <a:gd name="T3" fmla="*/ 98 h 310"/>
              <a:gd name="T4" fmla="*/ 24 w 344"/>
              <a:gd name="T5" fmla="*/ 109 h 310"/>
              <a:gd name="T6" fmla="*/ 9 w 344"/>
              <a:gd name="T7" fmla="*/ 254 h 310"/>
              <a:gd name="T8" fmla="*/ 202 w 344"/>
              <a:gd name="T9" fmla="*/ 266 h 310"/>
              <a:gd name="T10" fmla="*/ 199 w 344"/>
              <a:gd name="T11" fmla="*/ 245 h 310"/>
              <a:gd name="T12" fmla="*/ 127 w 344"/>
              <a:gd name="T13" fmla="*/ 243 h 310"/>
              <a:gd name="T14" fmla="*/ 53 w 344"/>
              <a:gd name="T15" fmla="*/ 243 h 310"/>
              <a:gd name="T16" fmla="*/ 31 w 344"/>
              <a:gd name="T17" fmla="*/ 136 h 310"/>
              <a:gd name="T18" fmla="*/ 219 w 344"/>
              <a:gd name="T19" fmla="*/ 132 h 310"/>
              <a:gd name="T20" fmla="*/ 223 w 344"/>
              <a:gd name="T21" fmla="*/ 149 h 310"/>
              <a:gd name="T22" fmla="*/ 200 w 344"/>
              <a:gd name="T23" fmla="*/ 145 h 310"/>
              <a:gd name="T24" fmla="*/ 169 w 344"/>
              <a:gd name="T25" fmla="*/ 175 h 310"/>
              <a:gd name="T26" fmla="*/ 195 w 344"/>
              <a:gd name="T27" fmla="*/ 206 h 310"/>
              <a:gd name="T28" fmla="*/ 215 w 344"/>
              <a:gd name="T29" fmla="*/ 238 h 310"/>
              <a:gd name="T30" fmla="*/ 280 w 344"/>
              <a:gd name="T31" fmla="*/ 310 h 310"/>
              <a:gd name="T32" fmla="*/ 344 w 344"/>
              <a:gd name="T33" fmla="*/ 275 h 310"/>
              <a:gd name="T34" fmla="*/ 301 w 344"/>
              <a:gd name="T35" fmla="*/ 179 h 310"/>
              <a:gd name="T36" fmla="*/ 252 w 344"/>
              <a:gd name="T37" fmla="*/ 89 h 310"/>
              <a:gd name="T38" fmla="*/ 240 w 344"/>
              <a:gd name="T39" fmla="*/ 90 h 310"/>
              <a:gd name="T40" fmla="*/ 144 w 344"/>
              <a:gd name="T41" fmla="*/ 46 h 310"/>
              <a:gd name="T42" fmla="*/ 27 w 344"/>
              <a:gd name="T43" fmla="*/ 46 h 310"/>
              <a:gd name="T44" fmla="*/ 47 w 344"/>
              <a:gd name="T45" fmla="*/ 158 h 310"/>
              <a:gd name="T46" fmla="*/ 45 w 344"/>
              <a:gd name="T47" fmla="*/ 210 h 310"/>
              <a:gd name="T48" fmla="*/ 180 w 344"/>
              <a:gd name="T49" fmla="*/ 229 h 310"/>
              <a:gd name="T50" fmla="*/ 185 w 344"/>
              <a:gd name="T51" fmla="*/ 220 h 310"/>
              <a:gd name="T52" fmla="*/ 153 w 344"/>
              <a:gd name="T53" fmla="*/ 172 h 310"/>
              <a:gd name="T54" fmla="*/ 170 w 344"/>
              <a:gd name="T55" fmla="*/ 143 h 310"/>
              <a:gd name="T56" fmla="*/ 47 w 344"/>
              <a:gd name="T57" fmla="*/ 158 h 310"/>
              <a:gd name="T58" fmla="*/ 115 w 344"/>
              <a:gd name="T59" fmla="*/ 153 h 310"/>
              <a:gd name="T60" fmla="*/ 137 w 344"/>
              <a:gd name="T61" fmla="*/ 173 h 310"/>
              <a:gd name="T62" fmla="*/ 112 w 344"/>
              <a:gd name="T63" fmla="*/ 195 h 310"/>
              <a:gd name="T64" fmla="*/ 101 w 344"/>
              <a:gd name="T65" fmla="*/ 201 h 310"/>
              <a:gd name="T66" fmla="*/ 127 w 344"/>
              <a:gd name="T67" fmla="*/ 210 h 310"/>
              <a:gd name="T68" fmla="*/ 101 w 344"/>
              <a:gd name="T69" fmla="*/ 220 h 310"/>
              <a:gd name="T70" fmla="*/ 80 w 344"/>
              <a:gd name="T71" fmla="*/ 210 h 310"/>
              <a:gd name="T72" fmla="*/ 70 w 344"/>
              <a:gd name="T73" fmla="*/ 201 h 310"/>
              <a:gd name="T74" fmla="*/ 80 w 344"/>
              <a:gd name="T75" fmla="*/ 195 h 310"/>
              <a:gd name="T76" fmla="*/ 70 w 344"/>
              <a:gd name="T77" fmla="*/ 181 h 310"/>
              <a:gd name="T78" fmla="*/ 80 w 344"/>
              <a:gd name="T79" fmla="*/ 153 h 310"/>
              <a:gd name="T80" fmla="*/ 106 w 344"/>
              <a:gd name="T81" fmla="*/ 181 h 310"/>
              <a:gd name="T82" fmla="*/ 117 w 344"/>
              <a:gd name="T83" fmla="*/ 174 h 310"/>
              <a:gd name="T84" fmla="*/ 107 w 344"/>
              <a:gd name="T85" fmla="*/ 167 h 310"/>
              <a:gd name="T86" fmla="*/ 101 w 344"/>
              <a:gd name="T87" fmla="*/ 18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4" h="310">
                <a:moveTo>
                  <a:pt x="0" y="97"/>
                </a:moveTo>
                <a:cubicBezTo>
                  <a:pt x="2" y="98"/>
                  <a:pt x="2" y="98"/>
                  <a:pt x="2" y="98"/>
                </a:cubicBezTo>
                <a:cubicBezTo>
                  <a:pt x="27" y="98"/>
                  <a:pt x="53" y="98"/>
                  <a:pt x="79" y="98"/>
                </a:cubicBezTo>
                <a:cubicBezTo>
                  <a:pt x="92" y="98"/>
                  <a:pt x="104" y="98"/>
                  <a:pt x="117" y="98"/>
                </a:cubicBezTo>
                <a:cubicBezTo>
                  <a:pt x="132" y="98"/>
                  <a:pt x="148" y="94"/>
                  <a:pt x="144" y="10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17" y="109"/>
                  <a:pt x="9" y="117"/>
                  <a:pt x="9" y="125"/>
                </a:cubicBezTo>
                <a:cubicBezTo>
                  <a:pt x="9" y="254"/>
                  <a:pt x="9" y="254"/>
                  <a:pt x="9" y="254"/>
                </a:cubicBezTo>
                <a:cubicBezTo>
                  <a:pt x="9" y="257"/>
                  <a:pt x="18" y="266"/>
                  <a:pt x="23" y="266"/>
                </a:cubicBezTo>
                <a:cubicBezTo>
                  <a:pt x="202" y="266"/>
                  <a:pt x="202" y="266"/>
                  <a:pt x="202" y="266"/>
                </a:cubicBezTo>
                <a:cubicBezTo>
                  <a:pt x="203" y="266"/>
                  <a:pt x="205" y="265"/>
                  <a:pt x="205" y="264"/>
                </a:cubicBezTo>
                <a:cubicBezTo>
                  <a:pt x="205" y="264"/>
                  <a:pt x="200" y="246"/>
                  <a:pt x="199" y="245"/>
                </a:cubicBezTo>
                <a:cubicBezTo>
                  <a:pt x="196" y="241"/>
                  <a:pt x="184" y="243"/>
                  <a:pt x="177" y="243"/>
                </a:cubicBezTo>
                <a:cubicBezTo>
                  <a:pt x="161" y="243"/>
                  <a:pt x="144" y="243"/>
                  <a:pt x="127" y="243"/>
                </a:cubicBezTo>
                <a:cubicBezTo>
                  <a:pt x="111" y="243"/>
                  <a:pt x="94" y="243"/>
                  <a:pt x="78" y="243"/>
                </a:cubicBezTo>
                <a:cubicBezTo>
                  <a:pt x="70" y="243"/>
                  <a:pt x="61" y="243"/>
                  <a:pt x="53" y="243"/>
                </a:cubicBezTo>
                <a:cubicBezTo>
                  <a:pt x="48" y="243"/>
                  <a:pt x="31" y="245"/>
                  <a:pt x="31" y="240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4"/>
                  <a:pt x="32" y="132"/>
                  <a:pt x="35" y="132"/>
                </a:cubicBezTo>
                <a:cubicBezTo>
                  <a:pt x="219" y="132"/>
                  <a:pt x="219" y="132"/>
                  <a:pt x="219" y="132"/>
                </a:cubicBezTo>
                <a:cubicBezTo>
                  <a:pt x="221" y="132"/>
                  <a:pt x="221" y="133"/>
                  <a:pt x="223" y="134"/>
                </a:cubicBezTo>
                <a:cubicBezTo>
                  <a:pt x="223" y="139"/>
                  <a:pt x="223" y="144"/>
                  <a:pt x="223" y="149"/>
                </a:cubicBezTo>
                <a:cubicBezTo>
                  <a:pt x="223" y="155"/>
                  <a:pt x="225" y="161"/>
                  <a:pt x="221" y="161"/>
                </a:cubicBezTo>
                <a:cubicBezTo>
                  <a:pt x="217" y="161"/>
                  <a:pt x="207" y="145"/>
                  <a:pt x="200" y="145"/>
                </a:cubicBezTo>
                <a:cubicBezTo>
                  <a:pt x="197" y="145"/>
                  <a:pt x="197" y="145"/>
                  <a:pt x="197" y="145"/>
                </a:cubicBezTo>
                <a:cubicBezTo>
                  <a:pt x="192" y="145"/>
                  <a:pt x="169" y="169"/>
                  <a:pt x="169" y="175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9" y="185"/>
                  <a:pt x="189" y="200"/>
                  <a:pt x="195" y="206"/>
                </a:cubicBezTo>
                <a:cubicBezTo>
                  <a:pt x="199" y="210"/>
                  <a:pt x="203" y="215"/>
                  <a:pt x="208" y="219"/>
                </a:cubicBezTo>
                <a:cubicBezTo>
                  <a:pt x="219" y="230"/>
                  <a:pt x="215" y="221"/>
                  <a:pt x="215" y="238"/>
                </a:cubicBezTo>
                <a:cubicBezTo>
                  <a:pt x="215" y="265"/>
                  <a:pt x="239" y="287"/>
                  <a:pt x="264" y="287"/>
                </a:cubicBezTo>
                <a:cubicBezTo>
                  <a:pt x="271" y="291"/>
                  <a:pt x="274" y="310"/>
                  <a:pt x="280" y="310"/>
                </a:cubicBezTo>
                <a:cubicBezTo>
                  <a:pt x="283" y="310"/>
                  <a:pt x="283" y="309"/>
                  <a:pt x="284" y="307"/>
                </a:cubicBezTo>
                <a:cubicBezTo>
                  <a:pt x="299" y="307"/>
                  <a:pt x="344" y="285"/>
                  <a:pt x="344" y="275"/>
                </a:cubicBezTo>
                <a:cubicBezTo>
                  <a:pt x="344" y="274"/>
                  <a:pt x="344" y="274"/>
                  <a:pt x="344" y="274"/>
                </a:cubicBezTo>
                <a:cubicBezTo>
                  <a:pt x="344" y="268"/>
                  <a:pt x="306" y="192"/>
                  <a:pt x="301" y="179"/>
                </a:cubicBezTo>
                <a:cubicBezTo>
                  <a:pt x="296" y="164"/>
                  <a:pt x="287" y="147"/>
                  <a:pt x="279" y="132"/>
                </a:cubicBezTo>
                <a:cubicBezTo>
                  <a:pt x="274" y="122"/>
                  <a:pt x="264" y="89"/>
                  <a:pt x="252" y="89"/>
                </a:cubicBezTo>
                <a:cubicBezTo>
                  <a:pt x="252" y="89"/>
                  <a:pt x="252" y="89"/>
                  <a:pt x="252" y="89"/>
                </a:cubicBezTo>
                <a:cubicBezTo>
                  <a:pt x="246" y="89"/>
                  <a:pt x="244" y="90"/>
                  <a:pt x="240" y="90"/>
                </a:cubicBezTo>
                <a:cubicBezTo>
                  <a:pt x="234" y="91"/>
                  <a:pt x="233" y="93"/>
                  <a:pt x="229" y="93"/>
                </a:cubicBezTo>
                <a:cubicBezTo>
                  <a:pt x="226" y="93"/>
                  <a:pt x="154" y="51"/>
                  <a:pt x="144" y="46"/>
                </a:cubicBezTo>
                <a:cubicBezTo>
                  <a:pt x="133" y="41"/>
                  <a:pt x="63" y="0"/>
                  <a:pt x="59" y="0"/>
                </a:cubicBezTo>
                <a:cubicBezTo>
                  <a:pt x="48" y="0"/>
                  <a:pt x="33" y="37"/>
                  <a:pt x="27" y="46"/>
                </a:cubicBezTo>
                <a:cubicBezTo>
                  <a:pt x="23" y="53"/>
                  <a:pt x="1" y="91"/>
                  <a:pt x="0" y="97"/>
                </a:cubicBezTo>
                <a:close/>
                <a:moveTo>
                  <a:pt x="47" y="158"/>
                </a:moveTo>
                <a:cubicBezTo>
                  <a:pt x="46" y="160"/>
                  <a:pt x="45" y="161"/>
                  <a:pt x="45" y="163"/>
                </a:cubicBezTo>
                <a:cubicBezTo>
                  <a:pt x="45" y="210"/>
                  <a:pt x="45" y="210"/>
                  <a:pt x="45" y="210"/>
                </a:cubicBezTo>
                <a:cubicBezTo>
                  <a:pt x="45" y="216"/>
                  <a:pt x="58" y="211"/>
                  <a:pt x="62" y="229"/>
                </a:cubicBezTo>
                <a:cubicBezTo>
                  <a:pt x="180" y="229"/>
                  <a:pt x="180" y="229"/>
                  <a:pt x="180" y="229"/>
                </a:cubicBezTo>
                <a:cubicBezTo>
                  <a:pt x="183" y="229"/>
                  <a:pt x="185" y="224"/>
                  <a:pt x="185" y="221"/>
                </a:cubicBezTo>
                <a:cubicBezTo>
                  <a:pt x="185" y="220"/>
                  <a:pt x="185" y="220"/>
                  <a:pt x="185" y="220"/>
                </a:cubicBezTo>
                <a:cubicBezTo>
                  <a:pt x="185" y="215"/>
                  <a:pt x="153" y="193"/>
                  <a:pt x="153" y="181"/>
                </a:cubicBezTo>
                <a:cubicBezTo>
                  <a:pt x="153" y="172"/>
                  <a:pt x="153" y="172"/>
                  <a:pt x="153" y="172"/>
                </a:cubicBezTo>
                <a:cubicBezTo>
                  <a:pt x="153" y="161"/>
                  <a:pt x="170" y="151"/>
                  <a:pt x="172" y="144"/>
                </a:cubicBezTo>
                <a:cubicBezTo>
                  <a:pt x="171" y="143"/>
                  <a:pt x="172" y="143"/>
                  <a:pt x="170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59" y="143"/>
                  <a:pt x="62" y="158"/>
                  <a:pt x="47" y="158"/>
                </a:cubicBezTo>
                <a:close/>
                <a:moveTo>
                  <a:pt x="80" y="153"/>
                </a:moveTo>
                <a:cubicBezTo>
                  <a:pt x="115" y="153"/>
                  <a:pt x="115" y="153"/>
                  <a:pt x="115" y="153"/>
                </a:cubicBezTo>
                <a:cubicBezTo>
                  <a:pt x="122" y="153"/>
                  <a:pt x="128" y="155"/>
                  <a:pt x="131" y="158"/>
                </a:cubicBezTo>
                <a:cubicBezTo>
                  <a:pt x="135" y="162"/>
                  <a:pt x="137" y="167"/>
                  <a:pt x="137" y="173"/>
                </a:cubicBezTo>
                <a:cubicBezTo>
                  <a:pt x="137" y="180"/>
                  <a:pt x="135" y="185"/>
                  <a:pt x="131" y="189"/>
                </a:cubicBezTo>
                <a:cubicBezTo>
                  <a:pt x="127" y="193"/>
                  <a:pt x="121" y="195"/>
                  <a:pt x="112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201"/>
                  <a:pt x="101" y="201"/>
                  <a:pt x="101" y="201"/>
                </a:cubicBezTo>
                <a:cubicBezTo>
                  <a:pt x="127" y="201"/>
                  <a:pt x="127" y="201"/>
                  <a:pt x="127" y="201"/>
                </a:cubicBezTo>
                <a:cubicBezTo>
                  <a:pt x="127" y="210"/>
                  <a:pt x="127" y="210"/>
                  <a:pt x="127" y="210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220"/>
                  <a:pt x="101" y="220"/>
                  <a:pt x="101" y="220"/>
                </a:cubicBezTo>
                <a:cubicBezTo>
                  <a:pt x="80" y="220"/>
                  <a:pt x="80" y="220"/>
                  <a:pt x="80" y="220"/>
                </a:cubicBezTo>
                <a:cubicBezTo>
                  <a:pt x="80" y="210"/>
                  <a:pt x="80" y="210"/>
                  <a:pt x="80" y="210"/>
                </a:cubicBezTo>
                <a:cubicBezTo>
                  <a:pt x="70" y="210"/>
                  <a:pt x="70" y="210"/>
                  <a:pt x="70" y="210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80" y="201"/>
                  <a:pt x="80" y="201"/>
                  <a:pt x="80" y="201"/>
                </a:cubicBezTo>
                <a:cubicBezTo>
                  <a:pt x="80" y="195"/>
                  <a:pt x="80" y="195"/>
                  <a:pt x="80" y="195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70" y="181"/>
                  <a:pt x="70" y="181"/>
                  <a:pt x="70" y="181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80" y="153"/>
                  <a:pt x="80" y="153"/>
                  <a:pt x="80" y="153"/>
                </a:cubicBezTo>
                <a:close/>
                <a:moveTo>
                  <a:pt x="101" y="181"/>
                </a:moveTo>
                <a:cubicBezTo>
                  <a:pt x="106" y="181"/>
                  <a:pt x="106" y="181"/>
                  <a:pt x="106" y="181"/>
                </a:cubicBezTo>
                <a:cubicBezTo>
                  <a:pt x="110" y="181"/>
                  <a:pt x="113" y="181"/>
                  <a:pt x="114" y="179"/>
                </a:cubicBezTo>
                <a:cubicBezTo>
                  <a:pt x="116" y="178"/>
                  <a:pt x="117" y="176"/>
                  <a:pt x="117" y="174"/>
                </a:cubicBezTo>
                <a:cubicBezTo>
                  <a:pt x="117" y="172"/>
                  <a:pt x="116" y="170"/>
                  <a:pt x="115" y="169"/>
                </a:cubicBezTo>
                <a:cubicBezTo>
                  <a:pt x="113" y="167"/>
                  <a:pt x="111" y="167"/>
                  <a:pt x="107" y="167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1" y="181"/>
                  <a:pt x="101" y="181"/>
                  <a:pt x="101" y="181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40087" y="2996952"/>
            <a:ext cx="2603584" cy="980298"/>
            <a:chOff x="336466" y="3212976"/>
            <a:chExt cx="2603584" cy="704523"/>
          </a:xfrm>
        </p:grpSpPr>
        <p:sp>
          <p:nvSpPr>
            <p:cNvPr id="26" name="Пятиугольник 25"/>
            <p:cNvSpPr/>
            <p:nvPr/>
          </p:nvSpPr>
          <p:spPr bwMode="auto">
            <a:xfrm rot="5400000">
              <a:off x="1285996" y="2263446"/>
              <a:ext cx="704523" cy="2603584"/>
            </a:xfrm>
            <a:prstGeom prst="homePlate">
              <a:avLst>
                <a:gd name="adj" fmla="val 31618"/>
              </a:avLst>
            </a:prstGeom>
            <a:solidFill>
              <a:schemeClr val="bg1"/>
            </a:solidFill>
            <a:ln w="190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vert" lIns="91420" tIns="45711" rIns="91420" bIns="45711"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6466" y="3229869"/>
              <a:ext cx="2596046" cy="33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rgbClr val="E4465A"/>
                </a:solidFill>
                <a:ea typeface="Arial Unicode MS" pitchFamily="34" charset="-128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665564" y="2996952"/>
            <a:ext cx="2611284" cy="878457"/>
            <a:chOff x="6211488" y="3039725"/>
            <a:chExt cx="2611284" cy="704523"/>
          </a:xfrm>
        </p:grpSpPr>
        <p:sp>
          <p:nvSpPr>
            <p:cNvPr id="29" name="Пятиугольник 28"/>
            <p:cNvSpPr/>
            <p:nvPr/>
          </p:nvSpPr>
          <p:spPr bwMode="auto">
            <a:xfrm rot="5400000">
              <a:off x="7161018" y="2090195"/>
              <a:ext cx="704523" cy="2603584"/>
            </a:xfrm>
            <a:prstGeom prst="homePlate">
              <a:avLst>
                <a:gd name="adj" fmla="val 31618"/>
              </a:avLst>
            </a:prstGeom>
            <a:solidFill>
              <a:schemeClr val="bg1"/>
            </a:solidFill>
            <a:ln w="190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vert" lIns="91420" tIns="45711" rIns="91420" bIns="45711"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26726" y="3097475"/>
              <a:ext cx="2596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E4465A"/>
                  </a:solidFill>
                  <a:ea typeface="Arial Unicode MS" pitchFamily="34" charset="-128"/>
                </a:rPr>
                <a:t>Поставщики</a:t>
              </a:r>
            </a:p>
          </p:txBody>
        </p:sp>
      </p:grp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395639" y="1916832"/>
            <a:ext cx="1147457" cy="920527"/>
          </a:xfrm>
          <a:custGeom>
            <a:avLst/>
            <a:gdLst>
              <a:gd name="T0" fmla="*/ 290 w 627"/>
              <a:gd name="T1" fmla="*/ 26 h 503"/>
              <a:gd name="T2" fmla="*/ 334 w 627"/>
              <a:gd name="T3" fmla="*/ 55 h 503"/>
              <a:gd name="T4" fmla="*/ 363 w 627"/>
              <a:gd name="T5" fmla="*/ 102 h 503"/>
              <a:gd name="T6" fmla="*/ 366 w 627"/>
              <a:gd name="T7" fmla="*/ 160 h 503"/>
              <a:gd name="T8" fmla="*/ 346 w 627"/>
              <a:gd name="T9" fmla="*/ 209 h 503"/>
              <a:gd name="T10" fmla="*/ 308 w 627"/>
              <a:gd name="T11" fmla="*/ 247 h 503"/>
              <a:gd name="T12" fmla="*/ 256 w 627"/>
              <a:gd name="T13" fmla="*/ 265 h 503"/>
              <a:gd name="T14" fmla="*/ 200 w 627"/>
              <a:gd name="T15" fmla="*/ 259 h 503"/>
              <a:gd name="T16" fmla="*/ 154 w 627"/>
              <a:gd name="T17" fmla="*/ 230 h 503"/>
              <a:gd name="T18" fmla="*/ 125 w 627"/>
              <a:gd name="T19" fmla="*/ 183 h 503"/>
              <a:gd name="T20" fmla="*/ 119 w 627"/>
              <a:gd name="T21" fmla="*/ 128 h 503"/>
              <a:gd name="T22" fmla="*/ 137 w 627"/>
              <a:gd name="T23" fmla="*/ 76 h 503"/>
              <a:gd name="T24" fmla="*/ 171 w 627"/>
              <a:gd name="T25" fmla="*/ 38 h 503"/>
              <a:gd name="T26" fmla="*/ 224 w 627"/>
              <a:gd name="T27" fmla="*/ 18 h 503"/>
              <a:gd name="T28" fmla="*/ 375 w 627"/>
              <a:gd name="T29" fmla="*/ 297 h 503"/>
              <a:gd name="T30" fmla="*/ 430 w 627"/>
              <a:gd name="T31" fmla="*/ 346 h 503"/>
              <a:gd name="T32" fmla="*/ 467 w 627"/>
              <a:gd name="T33" fmla="*/ 413 h 503"/>
              <a:gd name="T34" fmla="*/ 485 w 627"/>
              <a:gd name="T35" fmla="*/ 491 h 503"/>
              <a:gd name="T36" fmla="*/ 343 w 627"/>
              <a:gd name="T37" fmla="*/ 279 h 503"/>
              <a:gd name="T38" fmla="*/ 3 w 627"/>
              <a:gd name="T39" fmla="*/ 474 h 503"/>
              <a:gd name="T40" fmla="*/ 23 w 627"/>
              <a:gd name="T41" fmla="*/ 398 h 503"/>
              <a:gd name="T42" fmla="*/ 67 w 627"/>
              <a:gd name="T43" fmla="*/ 334 h 503"/>
              <a:gd name="T44" fmla="*/ 125 w 627"/>
              <a:gd name="T45" fmla="*/ 288 h 503"/>
              <a:gd name="T46" fmla="*/ 267 w 627"/>
              <a:gd name="T47" fmla="*/ 294 h 503"/>
              <a:gd name="T48" fmla="*/ 235 w 627"/>
              <a:gd name="T49" fmla="*/ 297 h 503"/>
              <a:gd name="T50" fmla="*/ 241 w 627"/>
              <a:gd name="T51" fmla="*/ 471 h 503"/>
              <a:gd name="T52" fmla="*/ 552 w 627"/>
              <a:gd name="T53" fmla="*/ 233 h 503"/>
              <a:gd name="T54" fmla="*/ 595 w 627"/>
              <a:gd name="T55" fmla="*/ 282 h 503"/>
              <a:gd name="T56" fmla="*/ 621 w 627"/>
              <a:gd name="T57" fmla="*/ 343 h 503"/>
              <a:gd name="T58" fmla="*/ 627 w 627"/>
              <a:gd name="T59" fmla="*/ 390 h 503"/>
              <a:gd name="T60" fmla="*/ 465 w 627"/>
              <a:gd name="T61" fmla="*/ 352 h 503"/>
              <a:gd name="T62" fmla="*/ 433 w 627"/>
              <a:gd name="T63" fmla="*/ 308 h 503"/>
              <a:gd name="T64" fmla="*/ 389 w 627"/>
              <a:gd name="T65" fmla="*/ 270 h 503"/>
              <a:gd name="T66" fmla="*/ 354 w 627"/>
              <a:gd name="T67" fmla="*/ 244 h 503"/>
              <a:gd name="T68" fmla="*/ 372 w 627"/>
              <a:gd name="T69" fmla="*/ 224 h 503"/>
              <a:gd name="T70" fmla="*/ 386 w 627"/>
              <a:gd name="T71" fmla="*/ 215 h 503"/>
              <a:gd name="T72" fmla="*/ 401 w 627"/>
              <a:gd name="T73" fmla="*/ 221 h 503"/>
              <a:gd name="T74" fmla="*/ 415 w 627"/>
              <a:gd name="T75" fmla="*/ 224 h 503"/>
              <a:gd name="T76" fmla="*/ 433 w 627"/>
              <a:gd name="T77" fmla="*/ 224 h 503"/>
              <a:gd name="T78" fmla="*/ 450 w 627"/>
              <a:gd name="T79" fmla="*/ 224 h 503"/>
              <a:gd name="T80" fmla="*/ 470 w 627"/>
              <a:gd name="T81" fmla="*/ 218 h 503"/>
              <a:gd name="T82" fmla="*/ 488 w 627"/>
              <a:gd name="T83" fmla="*/ 212 h 503"/>
              <a:gd name="T84" fmla="*/ 438 w 627"/>
              <a:gd name="T85" fmla="*/ 0 h 503"/>
              <a:gd name="T86" fmla="*/ 482 w 627"/>
              <a:gd name="T87" fmla="*/ 15 h 503"/>
              <a:gd name="T88" fmla="*/ 514 w 627"/>
              <a:gd name="T89" fmla="*/ 41 h 503"/>
              <a:gd name="T90" fmla="*/ 531 w 627"/>
              <a:gd name="T91" fmla="*/ 82 h 503"/>
              <a:gd name="T92" fmla="*/ 531 w 627"/>
              <a:gd name="T93" fmla="*/ 125 h 503"/>
              <a:gd name="T94" fmla="*/ 511 w 627"/>
              <a:gd name="T95" fmla="*/ 166 h 503"/>
              <a:gd name="T96" fmla="*/ 476 w 627"/>
              <a:gd name="T97" fmla="*/ 192 h 503"/>
              <a:gd name="T98" fmla="*/ 433 w 627"/>
              <a:gd name="T99" fmla="*/ 201 h 503"/>
              <a:gd name="T100" fmla="*/ 421 w 627"/>
              <a:gd name="T101" fmla="*/ 201 h 503"/>
              <a:gd name="T102" fmla="*/ 406 w 627"/>
              <a:gd name="T103" fmla="*/ 198 h 503"/>
              <a:gd name="T104" fmla="*/ 395 w 627"/>
              <a:gd name="T105" fmla="*/ 195 h 503"/>
              <a:gd name="T106" fmla="*/ 392 w 627"/>
              <a:gd name="T107" fmla="*/ 177 h 503"/>
              <a:gd name="T108" fmla="*/ 395 w 627"/>
              <a:gd name="T109" fmla="*/ 151 h 503"/>
              <a:gd name="T110" fmla="*/ 395 w 627"/>
              <a:gd name="T111" fmla="*/ 119 h 503"/>
              <a:gd name="T112" fmla="*/ 386 w 627"/>
              <a:gd name="T113" fmla="*/ 87 h 503"/>
              <a:gd name="T114" fmla="*/ 375 w 627"/>
              <a:gd name="T115" fmla="*/ 58 h 503"/>
              <a:gd name="T116" fmla="*/ 360 w 627"/>
              <a:gd name="T117" fmla="*/ 35 h 503"/>
              <a:gd name="T118" fmla="*/ 377 w 627"/>
              <a:gd name="T119" fmla="*/ 20 h 503"/>
              <a:gd name="T120" fmla="*/ 398 w 627"/>
              <a:gd name="T121" fmla="*/ 9 h 503"/>
              <a:gd name="T122" fmla="*/ 424 w 627"/>
              <a:gd name="T123" fmla="*/ 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7" h="503">
                <a:moveTo>
                  <a:pt x="241" y="15"/>
                </a:moveTo>
                <a:lnTo>
                  <a:pt x="250" y="15"/>
                </a:lnTo>
                <a:lnTo>
                  <a:pt x="256" y="15"/>
                </a:lnTo>
                <a:lnTo>
                  <a:pt x="261" y="18"/>
                </a:lnTo>
                <a:lnTo>
                  <a:pt x="267" y="18"/>
                </a:lnTo>
                <a:lnTo>
                  <a:pt x="273" y="20"/>
                </a:lnTo>
                <a:lnTo>
                  <a:pt x="279" y="20"/>
                </a:lnTo>
                <a:lnTo>
                  <a:pt x="285" y="23"/>
                </a:lnTo>
                <a:lnTo>
                  <a:pt x="290" y="26"/>
                </a:lnTo>
                <a:lnTo>
                  <a:pt x="296" y="26"/>
                </a:lnTo>
                <a:lnTo>
                  <a:pt x="302" y="29"/>
                </a:lnTo>
                <a:lnTo>
                  <a:pt x="308" y="32"/>
                </a:lnTo>
                <a:lnTo>
                  <a:pt x="314" y="38"/>
                </a:lnTo>
                <a:lnTo>
                  <a:pt x="316" y="41"/>
                </a:lnTo>
                <a:lnTo>
                  <a:pt x="322" y="44"/>
                </a:lnTo>
                <a:lnTo>
                  <a:pt x="328" y="47"/>
                </a:lnTo>
                <a:lnTo>
                  <a:pt x="331" y="52"/>
                </a:lnTo>
                <a:lnTo>
                  <a:pt x="334" y="55"/>
                </a:lnTo>
                <a:lnTo>
                  <a:pt x="340" y="61"/>
                </a:lnTo>
                <a:lnTo>
                  <a:pt x="343" y="67"/>
                </a:lnTo>
                <a:lnTo>
                  <a:pt x="346" y="70"/>
                </a:lnTo>
                <a:lnTo>
                  <a:pt x="348" y="76"/>
                </a:lnTo>
                <a:lnTo>
                  <a:pt x="351" y="82"/>
                </a:lnTo>
                <a:lnTo>
                  <a:pt x="354" y="87"/>
                </a:lnTo>
                <a:lnTo>
                  <a:pt x="357" y="93"/>
                </a:lnTo>
                <a:lnTo>
                  <a:pt x="360" y="96"/>
                </a:lnTo>
                <a:lnTo>
                  <a:pt x="363" y="102"/>
                </a:lnTo>
                <a:lnTo>
                  <a:pt x="363" y="111"/>
                </a:lnTo>
                <a:lnTo>
                  <a:pt x="366" y="116"/>
                </a:lnTo>
                <a:lnTo>
                  <a:pt x="366" y="122"/>
                </a:lnTo>
                <a:lnTo>
                  <a:pt x="366" y="128"/>
                </a:lnTo>
                <a:lnTo>
                  <a:pt x="369" y="134"/>
                </a:lnTo>
                <a:lnTo>
                  <a:pt x="369" y="140"/>
                </a:lnTo>
                <a:lnTo>
                  <a:pt x="369" y="145"/>
                </a:lnTo>
                <a:lnTo>
                  <a:pt x="366" y="154"/>
                </a:lnTo>
                <a:lnTo>
                  <a:pt x="366" y="160"/>
                </a:lnTo>
                <a:lnTo>
                  <a:pt x="366" y="166"/>
                </a:lnTo>
                <a:lnTo>
                  <a:pt x="363" y="172"/>
                </a:lnTo>
                <a:lnTo>
                  <a:pt x="363" y="177"/>
                </a:lnTo>
                <a:lnTo>
                  <a:pt x="360" y="183"/>
                </a:lnTo>
                <a:lnTo>
                  <a:pt x="357" y="189"/>
                </a:lnTo>
                <a:lnTo>
                  <a:pt x="354" y="195"/>
                </a:lnTo>
                <a:lnTo>
                  <a:pt x="351" y="201"/>
                </a:lnTo>
                <a:lnTo>
                  <a:pt x="348" y="207"/>
                </a:lnTo>
                <a:lnTo>
                  <a:pt x="346" y="209"/>
                </a:lnTo>
                <a:lnTo>
                  <a:pt x="343" y="215"/>
                </a:lnTo>
                <a:lnTo>
                  <a:pt x="340" y="221"/>
                </a:lnTo>
                <a:lnTo>
                  <a:pt x="334" y="224"/>
                </a:lnTo>
                <a:lnTo>
                  <a:pt x="331" y="230"/>
                </a:lnTo>
                <a:lnTo>
                  <a:pt x="328" y="233"/>
                </a:lnTo>
                <a:lnTo>
                  <a:pt x="322" y="238"/>
                </a:lnTo>
                <a:lnTo>
                  <a:pt x="316" y="241"/>
                </a:lnTo>
                <a:lnTo>
                  <a:pt x="314" y="244"/>
                </a:lnTo>
                <a:lnTo>
                  <a:pt x="308" y="247"/>
                </a:lnTo>
                <a:lnTo>
                  <a:pt x="302" y="250"/>
                </a:lnTo>
                <a:lnTo>
                  <a:pt x="296" y="253"/>
                </a:lnTo>
                <a:lnTo>
                  <a:pt x="290" y="256"/>
                </a:lnTo>
                <a:lnTo>
                  <a:pt x="285" y="259"/>
                </a:lnTo>
                <a:lnTo>
                  <a:pt x="279" y="259"/>
                </a:lnTo>
                <a:lnTo>
                  <a:pt x="273" y="262"/>
                </a:lnTo>
                <a:lnTo>
                  <a:pt x="267" y="265"/>
                </a:lnTo>
                <a:lnTo>
                  <a:pt x="261" y="265"/>
                </a:lnTo>
                <a:lnTo>
                  <a:pt x="256" y="265"/>
                </a:lnTo>
                <a:lnTo>
                  <a:pt x="250" y="265"/>
                </a:lnTo>
                <a:lnTo>
                  <a:pt x="241" y="265"/>
                </a:lnTo>
                <a:lnTo>
                  <a:pt x="235" y="265"/>
                </a:lnTo>
                <a:lnTo>
                  <a:pt x="229" y="265"/>
                </a:lnTo>
                <a:lnTo>
                  <a:pt x="224" y="265"/>
                </a:lnTo>
                <a:lnTo>
                  <a:pt x="218" y="265"/>
                </a:lnTo>
                <a:lnTo>
                  <a:pt x="212" y="262"/>
                </a:lnTo>
                <a:lnTo>
                  <a:pt x="206" y="259"/>
                </a:lnTo>
                <a:lnTo>
                  <a:pt x="200" y="259"/>
                </a:lnTo>
                <a:lnTo>
                  <a:pt x="195" y="256"/>
                </a:lnTo>
                <a:lnTo>
                  <a:pt x="189" y="253"/>
                </a:lnTo>
                <a:lnTo>
                  <a:pt x="183" y="250"/>
                </a:lnTo>
                <a:lnTo>
                  <a:pt x="177" y="247"/>
                </a:lnTo>
                <a:lnTo>
                  <a:pt x="171" y="244"/>
                </a:lnTo>
                <a:lnTo>
                  <a:pt x="168" y="241"/>
                </a:lnTo>
                <a:lnTo>
                  <a:pt x="163" y="238"/>
                </a:lnTo>
                <a:lnTo>
                  <a:pt x="157" y="233"/>
                </a:lnTo>
                <a:lnTo>
                  <a:pt x="154" y="230"/>
                </a:lnTo>
                <a:lnTo>
                  <a:pt x="151" y="224"/>
                </a:lnTo>
                <a:lnTo>
                  <a:pt x="145" y="221"/>
                </a:lnTo>
                <a:lnTo>
                  <a:pt x="142" y="215"/>
                </a:lnTo>
                <a:lnTo>
                  <a:pt x="139" y="209"/>
                </a:lnTo>
                <a:lnTo>
                  <a:pt x="137" y="207"/>
                </a:lnTo>
                <a:lnTo>
                  <a:pt x="134" y="201"/>
                </a:lnTo>
                <a:lnTo>
                  <a:pt x="131" y="195"/>
                </a:lnTo>
                <a:lnTo>
                  <a:pt x="128" y="189"/>
                </a:lnTo>
                <a:lnTo>
                  <a:pt x="125" y="183"/>
                </a:lnTo>
                <a:lnTo>
                  <a:pt x="122" y="177"/>
                </a:lnTo>
                <a:lnTo>
                  <a:pt x="122" y="172"/>
                </a:lnTo>
                <a:lnTo>
                  <a:pt x="119" y="166"/>
                </a:lnTo>
                <a:lnTo>
                  <a:pt x="119" y="160"/>
                </a:lnTo>
                <a:lnTo>
                  <a:pt x="119" y="154"/>
                </a:lnTo>
                <a:lnTo>
                  <a:pt x="116" y="145"/>
                </a:lnTo>
                <a:lnTo>
                  <a:pt x="116" y="140"/>
                </a:lnTo>
                <a:lnTo>
                  <a:pt x="116" y="134"/>
                </a:lnTo>
                <a:lnTo>
                  <a:pt x="119" y="128"/>
                </a:lnTo>
                <a:lnTo>
                  <a:pt x="119" y="122"/>
                </a:lnTo>
                <a:lnTo>
                  <a:pt x="119" y="116"/>
                </a:lnTo>
                <a:lnTo>
                  <a:pt x="122" y="111"/>
                </a:lnTo>
                <a:lnTo>
                  <a:pt x="122" y="102"/>
                </a:lnTo>
                <a:lnTo>
                  <a:pt x="125" y="96"/>
                </a:lnTo>
                <a:lnTo>
                  <a:pt x="128" y="93"/>
                </a:lnTo>
                <a:lnTo>
                  <a:pt x="131" y="87"/>
                </a:lnTo>
                <a:lnTo>
                  <a:pt x="134" y="82"/>
                </a:lnTo>
                <a:lnTo>
                  <a:pt x="137" y="76"/>
                </a:lnTo>
                <a:lnTo>
                  <a:pt x="139" y="70"/>
                </a:lnTo>
                <a:lnTo>
                  <a:pt x="142" y="67"/>
                </a:lnTo>
                <a:lnTo>
                  <a:pt x="145" y="61"/>
                </a:lnTo>
                <a:lnTo>
                  <a:pt x="151" y="55"/>
                </a:lnTo>
                <a:lnTo>
                  <a:pt x="154" y="52"/>
                </a:lnTo>
                <a:lnTo>
                  <a:pt x="157" y="47"/>
                </a:lnTo>
                <a:lnTo>
                  <a:pt x="163" y="44"/>
                </a:lnTo>
                <a:lnTo>
                  <a:pt x="168" y="41"/>
                </a:lnTo>
                <a:lnTo>
                  <a:pt x="171" y="38"/>
                </a:lnTo>
                <a:lnTo>
                  <a:pt x="177" y="32"/>
                </a:lnTo>
                <a:lnTo>
                  <a:pt x="183" y="29"/>
                </a:lnTo>
                <a:lnTo>
                  <a:pt x="189" y="26"/>
                </a:lnTo>
                <a:lnTo>
                  <a:pt x="195" y="26"/>
                </a:lnTo>
                <a:lnTo>
                  <a:pt x="200" y="23"/>
                </a:lnTo>
                <a:lnTo>
                  <a:pt x="206" y="20"/>
                </a:lnTo>
                <a:lnTo>
                  <a:pt x="212" y="20"/>
                </a:lnTo>
                <a:lnTo>
                  <a:pt x="218" y="18"/>
                </a:lnTo>
                <a:lnTo>
                  <a:pt x="224" y="18"/>
                </a:lnTo>
                <a:lnTo>
                  <a:pt x="229" y="15"/>
                </a:lnTo>
                <a:lnTo>
                  <a:pt x="235" y="15"/>
                </a:lnTo>
                <a:lnTo>
                  <a:pt x="241" y="15"/>
                </a:lnTo>
                <a:lnTo>
                  <a:pt x="241" y="15"/>
                </a:lnTo>
                <a:close/>
                <a:moveTo>
                  <a:pt x="343" y="279"/>
                </a:moveTo>
                <a:lnTo>
                  <a:pt x="351" y="282"/>
                </a:lnTo>
                <a:lnTo>
                  <a:pt x="360" y="288"/>
                </a:lnTo>
                <a:lnTo>
                  <a:pt x="366" y="291"/>
                </a:lnTo>
                <a:lnTo>
                  <a:pt x="375" y="297"/>
                </a:lnTo>
                <a:lnTo>
                  <a:pt x="380" y="300"/>
                </a:lnTo>
                <a:lnTo>
                  <a:pt x="386" y="305"/>
                </a:lnTo>
                <a:lnTo>
                  <a:pt x="395" y="311"/>
                </a:lnTo>
                <a:lnTo>
                  <a:pt x="401" y="317"/>
                </a:lnTo>
                <a:lnTo>
                  <a:pt x="406" y="323"/>
                </a:lnTo>
                <a:lnTo>
                  <a:pt x="412" y="329"/>
                </a:lnTo>
                <a:lnTo>
                  <a:pt x="418" y="334"/>
                </a:lnTo>
                <a:lnTo>
                  <a:pt x="424" y="340"/>
                </a:lnTo>
                <a:lnTo>
                  <a:pt x="430" y="346"/>
                </a:lnTo>
                <a:lnTo>
                  <a:pt x="436" y="355"/>
                </a:lnTo>
                <a:lnTo>
                  <a:pt x="441" y="361"/>
                </a:lnTo>
                <a:lnTo>
                  <a:pt x="444" y="366"/>
                </a:lnTo>
                <a:lnTo>
                  <a:pt x="450" y="375"/>
                </a:lnTo>
                <a:lnTo>
                  <a:pt x="453" y="381"/>
                </a:lnTo>
                <a:lnTo>
                  <a:pt x="459" y="390"/>
                </a:lnTo>
                <a:lnTo>
                  <a:pt x="462" y="398"/>
                </a:lnTo>
                <a:lnTo>
                  <a:pt x="465" y="404"/>
                </a:lnTo>
                <a:lnTo>
                  <a:pt x="467" y="413"/>
                </a:lnTo>
                <a:lnTo>
                  <a:pt x="470" y="422"/>
                </a:lnTo>
                <a:lnTo>
                  <a:pt x="473" y="430"/>
                </a:lnTo>
                <a:lnTo>
                  <a:pt x="476" y="439"/>
                </a:lnTo>
                <a:lnTo>
                  <a:pt x="479" y="448"/>
                </a:lnTo>
                <a:lnTo>
                  <a:pt x="479" y="456"/>
                </a:lnTo>
                <a:lnTo>
                  <a:pt x="482" y="465"/>
                </a:lnTo>
                <a:lnTo>
                  <a:pt x="482" y="474"/>
                </a:lnTo>
                <a:lnTo>
                  <a:pt x="485" y="483"/>
                </a:lnTo>
                <a:lnTo>
                  <a:pt x="485" y="491"/>
                </a:lnTo>
                <a:lnTo>
                  <a:pt x="485" y="500"/>
                </a:lnTo>
                <a:lnTo>
                  <a:pt x="485" y="500"/>
                </a:lnTo>
                <a:lnTo>
                  <a:pt x="485" y="503"/>
                </a:lnTo>
                <a:lnTo>
                  <a:pt x="485" y="503"/>
                </a:lnTo>
                <a:lnTo>
                  <a:pt x="485" y="503"/>
                </a:lnTo>
                <a:lnTo>
                  <a:pt x="256" y="503"/>
                </a:lnTo>
                <a:lnTo>
                  <a:pt x="296" y="398"/>
                </a:lnTo>
                <a:lnTo>
                  <a:pt x="343" y="279"/>
                </a:lnTo>
                <a:lnTo>
                  <a:pt x="343" y="279"/>
                </a:lnTo>
                <a:close/>
                <a:moveTo>
                  <a:pt x="229" y="503"/>
                </a:moveTo>
                <a:lnTo>
                  <a:pt x="0" y="503"/>
                </a:lnTo>
                <a:lnTo>
                  <a:pt x="0" y="503"/>
                </a:lnTo>
                <a:lnTo>
                  <a:pt x="0" y="503"/>
                </a:lnTo>
                <a:lnTo>
                  <a:pt x="0" y="500"/>
                </a:lnTo>
                <a:lnTo>
                  <a:pt x="0" y="500"/>
                </a:lnTo>
                <a:lnTo>
                  <a:pt x="0" y="491"/>
                </a:lnTo>
                <a:lnTo>
                  <a:pt x="0" y="483"/>
                </a:lnTo>
                <a:lnTo>
                  <a:pt x="3" y="474"/>
                </a:lnTo>
                <a:lnTo>
                  <a:pt x="3" y="465"/>
                </a:lnTo>
                <a:lnTo>
                  <a:pt x="6" y="456"/>
                </a:lnTo>
                <a:lnTo>
                  <a:pt x="6" y="448"/>
                </a:lnTo>
                <a:lnTo>
                  <a:pt x="9" y="439"/>
                </a:lnTo>
                <a:lnTo>
                  <a:pt x="12" y="430"/>
                </a:lnTo>
                <a:lnTo>
                  <a:pt x="15" y="422"/>
                </a:lnTo>
                <a:lnTo>
                  <a:pt x="18" y="413"/>
                </a:lnTo>
                <a:lnTo>
                  <a:pt x="20" y="404"/>
                </a:lnTo>
                <a:lnTo>
                  <a:pt x="23" y="398"/>
                </a:lnTo>
                <a:lnTo>
                  <a:pt x="26" y="390"/>
                </a:lnTo>
                <a:lnTo>
                  <a:pt x="32" y="381"/>
                </a:lnTo>
                <a:lnTo>
                  <a:pt x="35" y="375"/>
                </a:lnTo>
                <a:lnTo>
                  <a:pt x="41" y="366"/>
                </a:lnTo>
                <a:lnTo>
                  <a:pt x="44" y="361"/>
                </a:lnTo>
                <a:lnTo>
                  <a:pt x="49" y="355"/>
                </a:lnTo>
                <a:lnTo>
                  <a:pt x="55" y="346"/>
                </a:lnTo>
                <a:lnTo>
                  <a:pt x="61" y="340"/>
                </a:lnTo>
                <a:lnTo>
                  <a:pt x="67" y="334"/>
                </a:lnTo>
                <a:lnTo>
                  <a:pt x="73" y="329"/>
                </a:lnTo>
                <a:lnTo>
                  <a:pt x="78" y="323"/>
                </a:lnTo>
                <a:lnTo>
                  <a:pt x="84" y="317"/>
                </a:lnTo>
                <a:lnTo>
                  <a:pt x="90" y="311"/>
                </a:lnTo>
                <a:lnTo>
                  <a:pt x="99" y="305"/>
                </a:lnTo>
                <a:lnTo>
                  <a:pt x="105" y="300"/>
                </a:lnTo>
                <a:lnTo>
                  <a:pt x="110" y="297"/>
                </a:lnTo>
                <a:lnTo>
                  <a:pt x="119" y="291"/>
                </a:lnTo>
                <a:lnTo>
                  <a:pt x="125" y="288"/>
                </a:lnTo>
                <a:lnTo>
                  <a:pt x="134" y="282"/>
                </a:lnTo>
                <a:lnTo>
                  <a:pt x="142" y="279"/>
                </a:lnTo>
                <a:lnTo>
                  <a:pt x="189" y="398"/>
                </a:lnTo>
                <a:lnTo>
                  <a:pt x="229" y="503"/>
                </a:lnTo>
                <a:lnTo>
                  <a:pt x="229" y="503"/>
                </a:lnTo>
                <a:close/>
                <a:moveTo>
                  <a:pt x="241" y="471"/>
                </a:moveTo>
                <a:lnTo>
                  <a:pt x="279" y="378"/>
                </a:lnTo>
                <a:lnTo>
                  <a:pt x="270" y="294"/>
                </a:lnTo>
                <a:lnTo>
                  <a:pt x="267" y="294"/>
                </a:lnTo>
                <a:lnTo>
                  <a:pt x="264" y="294"/>
                </a:lnTo>
                <a:lnTo>
                  <a:pt x="258" y="297"/>
                </a:lnTo>
                <a:lnTo>
                  <a:pt x="256" y="297"/>
                </a:lnTo>
                <a:lnTo>
                  <a:pt x="253" y="297"/>
                </a:lnTo>
                <a:lnTo>
                  <a:pt x="250" y="297"/>
                </a:lnTo>
                <a:lnTo>
                  <a:pt x="247" y="297"/>
                </a:lnTo>
                <a:lnTo>
                  <a:pt x="241" y="297"/>
                </a:lnTo>
                <a:lnTo>
                  <a:pt x="238" y="297"/>
                </a:lnTo>
                <a:lnTo>
                  <a:pt x="235" y="297"/>
                </a:lnTo>
                <a:lnTo>
                  <a:pt x="232" y="297"/>
                </a:lnTo>
                <a:lnTo>
                  <a:pt x="229" y="297"/>
                </a:lnTo>
                <a:lnTo>
                  <a:pt x="227" y="297"/>
                </a:lnTo>
                <a:lnTo>
                  <a:pt x="221" y="294"/>
                </a:lnTo>
                <a:lnTo>
                  <a:pt x="218" y="294"/>
                </a:lnTo>
                <a:lnTo>
                  <a:pt x="215" y="294"/>
                </a:lnTo>
                <a:lnTo>
                  <a:pt x="206" y="378"/>
                </a:lnTo>
                <a:lnTo>
                  <a:pt x="241" y="471"/>
                </a:lnTo>
                <a:lnTo>
                  <a:pt x="241" y="471"/>
                </a:lnTo>
                <a:close/>
                <a:moveTo>
                  <a:pt x="499" y="207"/>
                </a:moveTo>
                <a:lnTo>
                  <a:pt x="505" y="209"/>
                </a:lnTo>
                <a:lnTo>
                  <a:pt x="514" y="212"/>
                </a:lnTo>
                <a:lnTo>
                  <a:pt x="520" y="215"/>
                </a:lnTo>
                <a:lnTo>
                  <a:pt x="525" y="218"/>
                </a:lnTo>
                <a:lnTo>
                  <a:pt x="531" y="221"/>
                </a:lnTo>
                <a:lnTo>
                  <a:pt x="537" y="227"/>
                </a:lnTo>
                <a:lnTo>
                  <a:pt x="546" y="230"/>
                </a:lnTo>
                <a:lnTo>
                  <a:pt x="552" y="233"/>
                </a:lnTo>
                <a:lnTo>
                  <a:pt x="557" y="238"/>
                </a:lnTo>
                <a:lnTo>
                  <a:pt x="563" y="244"/>
                </a:lnTo>
                <a:lnTo>
                  <a:pt x="566" y="247"/>
                </a:lnTo>
                <a:lnTo>
                  <a:pt x="572" y="253"/>
                </a:lnTo>
                <a:lnTo>
                  <a:pt x="578" y="259"/>
                </a:lnTo>
                <a:lnTo>
                  <a:pt x="584" y="265"/>
                </a:lnTo>
                <a:lnTo>
                  <a:pt x="586" y="270"/>
                </a:lnTo>
                <a:lnTo>
                  <a:pt x="592" y="276"/>
                </a:lnTo>
                <a:lnTo>
                  <a:pt x="595" y="282"/>
                </a:lnTo>
                <a:lnTo>
                  <a:pt x="598" y="288"/>
                </a:lnTo>
                <a:lnTo>
                  <a:pt x="604" y="294"/>
                </a:lnTo>
                <a:lnTo>
                  <a:pt x="607" y="300"/>
                </a:lnTo>
                <a:lnTo>
                  <a:pt x="610" y="308"/>
                </a:lnTo>
                <a:lnTo>
                  <a:pt x="613" y="314"/>
                </a:lnTo>
                <a:lnTo>
                  <a:pt x="615" y="320"/>
                </a:lnTo>
                <a:lnTo>
                  <a:pt x="618" y="329"/>
                </a:lnTo>
                <a:lnTo>
                  <a:pt x="621" y="334"/>
                </a:lnTo>
                <a:lnTo>
                  <a:pt x="621" y="343"/>
                </a:lnTo>
                <a:lnTo>
                  <a:pt x="624" y="349"/>
                </a:lnTo>
                <a:lnTo>
                  <a:pt x="624" y="358"/>
                </a:lnTo>
                <a:lnTo>
                  <a:pt x="627" y="366"/>
                </a:lnTo>
                <a:lnTo>
                  <a:pt x="627" y="372"/>
                </a:lnTo>
                <a:lnTo>
                  <a:pt x="627" y="381"/>
                </a:lnTo>
                <a:lnTo>
                  <a:pt x="627" y="390"/>
                </a:lnTo>
                <a:lnTo>
                  <a:pt x="627" y="390"/>
                </a:lnTo>
                <a:lnTo>
                  <a:pt x="627" y="390"/>
                </a:lnTo>
                <a:lnTo>
                  <a:pt x="627" y="390"/>
                </a:lnTo>
                <a:lnTo>
                  <a:pt x="627" y="393"/>
                </a:lnTo>
                <a:lnTo>
                  <a:pt x="485" y="393"/>
                </a:lnTo>
                <a:lnTo>
                  <a:pt x="482" y="387"/>
                </a:lnTo>
                <a:lnTo>
                  <a:pt x="479" y="381"/>
                </a:lnTo>
                <a:lnTo>
                  <a:pt x="479" y="375"/>
                </a:lnTo>
                <a:lnTo>
                  <a:pt x="476" y="369"/>
                </a:lnTo>
                <a:lnTo>
                  <a:pt x="473" y="363"/>
                </a:lnTo>
                <a:lnTo>
                  <a:pt x="467" y="358"/>
                </a:lnTo>
                <a:lnTo>
                  <a:pt x="465" y="352"/>
                </a:lnTo>
                <a:lnTo>
                  <a:pt x="462" y="346"/>
                </a:lnTo>
                <a:lnTo>
                  <a:pt x="459" y="340"/>
                </a:lnTo>
                <a:lnTo>
                  <a:pt x="456" y="337"/>
                </a:lnTo>
                <a:lnTo>
                  <a:pt x="453" y="331"/>
                </a:lnTo>
                <a:lnTo>
                  <a:pt x="447" y="326"/>
                </a:lnTo>
                <a:lnTo>
                  <a:pt x="444" y="323"/>
                </a:lnTo>
                <a:lnTo>
                  <a:pt x="441" y="317"/>
                </a:lnTo>
                <a:lnTo>
                  <a:pt x="436" y="311"/>
                </a:lnTo>
                <a:lnTo>
                  <a:pt x="433" y="308"/>
                </a:lnTo>
                <a:lnTo>
                  <a:pt x="427" y="302"/>
                </a:lnTo>
                <a:lnTo>
                  <a:pt x="424" y="300"/>
                </a:lnTo>
                <a:lnTo>
                  <a:pt x="418" y="294"/>
                </a:lnTo>
                <a:lnTo>
                  <a:pt x="412" y="291"/>
                </a:lnTo>
                <a:lnTo>
                  <a:pt x="409" y="285"/>
                </a:lnTo>
                <a:lnTo>
                  <a:pt x="404" y="282"/>
                </a:lnTo>
                <a:lnTo>
                  <a:pt x="398" y="279"/>
                </a:lnTo>
                <a:lnTo>
                  <a:pt x="395" y="276"/>
                </a:lnTo>
                <a:lnTo>
                  <a:pt x="389" y="270"/>
                </a:lnTo>
                <a:lnTo>
                  <a:pt x="383" y="268"/>
                </a:lnTo>
                <a:lnTo>
                  <a:pt x="377" y="265"/>
                </a:lnTo>
                <a:lnTo>
                  <a:pt x="375" y="262"/>
                </a:lnTo>
                <a:lnTo>
                  <a:pt x="369" y="259"/>
                </a:lnTo>
                <a:lnTo>
                  <a:pt x="363" y="256"/>
                </a:lnTo>
                <a:lnTo>
                  <a:pt x="357" y="253"/>
                </a:lnTo>
                <a:lnTo>
                  <a:pt x="351" y="250"/>
                </a:lnTo>
                <a:lnTo>
                  <a:pt x="354" y="247"/>
                </a:lnTo>
                <a:lnTo>
                  <a:pt x="354" y="244"/>
                </a:lnTo>
                <a:lnTo>
                  <a:pt x="357" y="244"/>
                </a:lnTo>
                <a:lnTo>
                  <a:pt x="360" y="241"/>
                </a:lnTo>
                <a:lnTo>
                  <a:pt x="360" y="238"/>
                </a:lnTo>
                <a:lnTo>
                  <a:pt x="363" y="236"/>
                </a:lnTo>
                <a:lnTo>
                  <a:pt x="366" y="236"/>
                </a:lnTo>
                <a:lnTo>
                  <a:pt x="366" y="233"/>
                </a:lnTo>
                <a:lnTo>
                  <a:pt x="369" y="230"/>
                </a:lnTo>
                <a:lnTo>
                  <a:pt x="369" y="227"/>
                </a:lnTo>
                <a:lnTo>
                  <a:pt x="372" y="224"/>
                </a:lnTo>
                <a:lnTo>
                  <a:pt x="372" y="221"/>
                </a:lnTo>
                <a:lnTo>
                  <a:pt x="375" y="218"/>
                </a:lnTo>
                <a:lnTo>
                  <a:pt x="377" y="218"/>
                </a:lnTo>
                <a:lnTo>
                  <a:pt x="377" y="215"/>
                </a:lnTo>
                <a:lnTo>
                  <a:pt x="380" y="212"/>
                </a:lnTo>
                <a:lnTo>
                  <a:pt x="380" y="212"/>
                </a:lnTo>
                <a:lnTo>
                  <a:pt x="383" y="212"/>
                </a:lnTo>
                <a:lnTo>
                  <a:pt x="383" y="215"/>
                </a:lnTo>
                <a:lnTo>
                  <a:pt x="386" y="215"/>
                </a:lnTo>
                <a:lnTo>
                  <a:pt x="386" y="215"/>
                </a:lnTo>
                <a:lnTo>
                  <a:pt x="389" y="215"/>
                </a:lnTo>
                <a:lnTo>
                  <a:pt x="389" y="215"/>
                </a:lnTo>
                <a:lnTo>
                  <a:pt x="392" y="218"/>
                </a:lnTo>
                <a:lnTo>
                  <a:pt x="395" y="218"/>
                </a:lnTo>
                <a:lnTo>
                  <a:pt x="395" y="218"/>
                </a:lnTo>
                <a:lnTo>
                  <a:pt x="398" y="218"/>
                </a:lnTo>
                <a:lnTo>
                  <a:pt x="398" y="218"/>
                </a:lnTo>
                <a:lnTo>
                  <a:pt x="401" y="221"/>
                </a:lnTo>
                <a:lnTo>
                  <a:pt x="401" y="221"/>
                </a:lnTo>
                <a:lnTo>
                  <a:pt x="404" y="221"/>
                </a:lnTo>
                <a:lnTo>
                  <a:pt x="406" y="221"/>
                </a:lnTo>
                <a:lnTo>
                  <a:pt x="406" y="221"/>
                </a:lnTo>
                <a:lnTo>
                  <a:pt x="409" y="221"/>
                </a:lnTo>
                <a:lnTo>
                  <a:pt x="409" y="221"/>
                </a:lnTo>
                <a:lnTo>
                  <a:pt x="412" y="224"/>
                </a:lnTo>
                <a:lnTo>
                  <a:pt x="415" y="224"/>
                </a:lnTo>
                <a:lnTo>
                  <a:pt x="415" y="224"/>
                </a:lnTo>
                <a:lnTo>
                  <a:pt x="418" y="224"/>
                </a:lnTo>
                <a:lnTo>
                  <a:pt x="418" y="224"/>
                </a:lnTo>
                <a:lnTo>
                  <a:pt x="421" y="224"/>
                </a:lnTo>
                <a:lnTo>
                  <a:pt x="424" y="224"/>
                </a:lnTo>
                <a:lnTo>
                  <a:pt x="424" y="224"/>
                </a:lnTo>
                <a:lnTo>
                  <a:pt x="427" y="224"/>
                </a:lnTo>
                <a:lnTo>
                  <a:pt x="430" y="224"/>
                </a:lnTo>
                <a:lnTo>
                  <a:pt x="430" y="224"/>
                </a:lnTo>
                <a:lnTo>
                  <a:pt x="433" y="224"/>
                </a:lnTo>
                <a:lnTo>
                  <a:pt x="433" y="224"/>
                </a:lnTo>
                <a:lnTo>
                  <a:pt x="436" y="224"/>
                </a:lnTo>
                <a:lnTo>
                  <a:pt x="438" y="224"/>
                </a:lnTo>
                <a:lnTo>
                  <a:pt x="441" y="224"/>
                </a:lnTo>
                <a:lnTo>
                  <a:pt x="441" y="224"/>
                </a:lnTo>
                <a:lnTo>
                  <a:pt x="444" y="224"/>
                </a:lnTo>
                <a:lnTo>
                  <a:pt x="447" y="224"/>
                </a:lnTo>
                <a:lnTo>
                  <a:pt x="450" y="224"/>
                </a:lnTo>
                <a:lnTo>
                  <a:pt x="450" y="224"/>
                </a:lnTo>
                <a:lnTo>
                  <a:pt x="453" y="224"/>
                </a:lnTo>
                <a:lnTo>
                  <a:pt x="456" y="224"/>
                </a:lnTo>
                <a:lnTo>
                  <a:pt x="459" y="221"/>
                </a:lnTo>
                <a:lnTo>
                  <a:pt x="459" y="221"/>
                </a:lnTo>
                <a:lnTo>
                  <a:pt x="462" y="221"/>
                </a:lnTo>
                <a:lnTo>
                  <a:pt x="465" y="221"/>
                </a:lnTo>
                <a:lnTo>
                  <a:pt x="467" y="221"/>
                </a:lnTo>
                <a:lnTo>
                  <a:pt x="467" y="221"/>
                </a:lnTo>
                <a:lnTo>
                  <a:pt x="470" y="218"/>
                </a:lnTo>
                <a:lnTo>
                  <a:pt x="473" y="218"/>
                </a:lnTo>
                <a:lnTo>
                  <a:pt x="473" y="218"/>
                </a:lnTo>
                <a:lnTo>
                  <a:pt x="476" y="218"/>
                </a:lnTo>
                <a:lnTo>
                  <a:pt x="479" y="215"/>
                </a:lnTo>
                <a:lnTo>
                  <a:pt x="479" y="215"/>
                </a:lnTo>
                <a:lnTo>
                  <a:pt x="482" y="215"/>
                </a:lnTo>
                <a:lnTo>
                  <a:pt x="485" y="215"/>
                </a:lnTo>
                <a:lnTo>
                  <a:pt x="485" y="212"/>
                </a:lnTo>
                <a:lnTo>
                  <a:pt x="488" y="212"/>
                </a:lnTo>
                <a:lnTo>
                  <a:pt x="491" y="212"/>
                </a:lnTo>
                <a:lnTo>
                  <a:pt x="491" y="209"/>
                </a:lnTo>
                <a:lnTo>
                  <a:pt x="494" y="209"/>
                </a:lnTo>
                <a:lnTo>
                  <a:pt x="496" y="209"/>
                </a:lnTo>
                <a:lnTo>
                  <a:pt x="496" y="207"/>
                </a:lnTo>
                <a:lnTo>
                  <a:pt x="499" y="207"/>
                </a:lnTo>
                <a:lnTo>
                  <a:pt x="499" y="207"/>
                </a:lnTo>
                <a:close/>
                <a:moveTo>
                  <a:pt x="433" y="0"/>
                </a:moveTo>
                <a:lnTo>
                  <a:pt x="438" y="0"/>
                </a:lnTo>
                <a:lnTo>
                  <a:pt x="444" y="3"/>
                </a:lnTo>
                <a:lnTo>
                  <a:pt x="450" y="3"/>
                </a:lnTo>
                <a:lnTo>
                  <a:pt x="453" y="3"/>
                </a:lnTo>
                <a:lnTo>
                  <a:pt x="459" y="3"/>
                </a:lnTo>
                <a:lnTo>
                  <a:pt x="465" y="6"/>
                </a:lnTo>
                <a:lnTo>
                  <a:pt x="467" y="6"/>
                </a:lnTo>
                <a:lnTo>
                  <a:pt x="473" y="9"/>
                </a:lnTo>
                <a:lnTo>
                  <a:pt x="476" y="12"/>
                </a:lnTo>
                <a:lnTo>
                  <a:pt x="482" y="15"/>
                </a:lnTo>
                <a:lnTo>
                  <a:pt x="485" y="15"/>
                </a:lnTo>
                <a:lnTo>
                  <a:pt x="491" y="18"/>
                </a:lnTo>
                <a:lnTo>
                  <a:pt x="494" y="20"/>
                </a:lnTo>
                <a:lnTo>
                  <a:pt x="496" y="23"/>
                </a:lnTo>
                <a:lnTo>
                  <a:pt x="502" y="26"/>
                </a:lnTo>
                <a:lnTo>
                  <a:pt x="505" y="29"/>
                </a:lnTo>
                <a:lnTo>
                  <a:pt x="508" y="35"/>
                </a:lnTo>
                <a:lnTo>
                  <a:pt x="511" y="38"/>
                </a:lnTo>
                <a:lnTo>
                  <a:pt x="514" y="41"/>
                </a:lnTo>
                <a:lnTo>
                  <a:pt x="517" y="47"/>
                </a:lnTo>
                <a:lnTo>
                  <a:pt x="520" y="50"/>
                </a:lnTo>
                <a:lnTo>
                  <a:pt x="523" y="52"/>
                </a:lnTo>
                <a:lnTo>
                  <a:pt x="525" y="58"/>
                </a:lnTo>
                <a:lnTo>
                  <a:pt x="525" y="61"/>
                </a:lnTo>
                <a:lnTo>
                  <a:pt x="528" y="67"/>
                </a:lnTo>
                <a:lnTo>
                  <a:pt x="528" y="73"/>
                </a:lnTo>
                <a:lnTo>
                  <a:pt x="531" y="76"/>
                </a:lnTo>
                <a:lnTo>
                  <a:pt x="531" y="82"/>
                </a:lnTo>
                <a:lnTo>
                  <a:pt x="534" y="87"/>
                </a:lnTo>
                <a:lnTo>
                  <a:pt x="534" y="90"/>
                </a:lnTo>
                <a:lnTo>
                  <a:pt x="534" y="96"/>
                </a:lnTo>
                <a:lnTo>
                  <a:pt x="534" y="102"/>
                </a:lnTo>
                <a:lnTo>
                  <a:pt x="534" y="108"/>
                </a:lnTo>
                <a:lnTo>
                  <a:pt x="534" y="111"/>
                </a:lnTo>
                <a:lnTo>
                  <a:pt x="534" y="116"/>
                </a:lnTo>
                <a:lnTo>
                  <a:pt x="531" y="122"/>
                </a:lnTo>
                <a:lnTo>
                  <a:pt x="531" y="125"/>
                </a:lnTo>
                <a:lnTo>
                  <a:pt x="528" y="131"/>
                </a:lnTo>
                <a:lnTo>
                  <a:pt x="528" y="137"/>
                </a:lnTo>
                <a:lnTo>
                  <a:pt x="525" y="140"/>
                </a:lnTo>
                <a:lnTo>
                  <a:pt x="525" y="145"/>
                </a:lnTo>
                <a:lnTo>
                  <a:pt x="523" y="148"/>
                </a:lnTo>
                <a:lnTo>
                  <a:pt x="520" y="154"/>
                </a:lnTo>
                <a:lnTo>
                  <a:pt x="517" y="157"/>
                </a:lnTo>
                <a:lnTo>
                  <a:pt x="514" y="160"/>
                </a:lnTo>
                <a:lnTo>
                  <a:pt x="511" y="166"/>
                </a:lnTo>
                <a:lnTo>
                  <a:pt x="508" y="169"/>
                </a:lnTo>
                <a:lnTo>
                  <a:pt x="505" y="172"/>
                </a:lnTo>
                <a:lnTo>
                  <a:pt x="502" y="175"/>
                </a:lnTo>
                <a:lnTo>
                  <a:pt x="496" y="177"/>
                </a:lnTo>
                <a:lnTo>
                  <a:pt x="494" y="180"/>
                </a:lnTo>
                <a:lnTo>
                  <a:pt x="491" y="183"/>
                </a:lnTo>
                <a:lnTo>
                  <a:pt x="485" y="186"/>
                </a:lnTo>
                <a:lnTo>
                  <a:pt x="482" y="189"/>
                </a:lnTo>
                <a:lnTo>
                  <a:pt x="476" y="192"/>
                </a:lnTo>
                <a:lnTo>
                  <a:pt x="473" y="195"/>
                </a:lnTo>
                <a:lnTo>
                  <a:pt x="467" y="195"/>
                </a:lnTo>
                <a:lnTo>
                  <a:pt x="465" y="198"/>
                </a:lnTo>
                <a:lnTo>
                  <a:pt x="459" y="198"/>
                </a:lnTo>
                <a:lnTo>
                  <a:pt x="453" y="201"/>
                </a:lnTo>
                <a:lnTo>
                  <a:pt x="450" y="201"/>
                </a:lnTo>
                <a:lnTo>
                  <a:pt x="444" y="201"/>
                </a:lnTo>
                <a:lnTo>
                  <a:pt x="438" y="201"/>
                </a:lnTo>
                <a:lnTo>
                  <a:pt x="433" y="201"/>
                </a:lnTo>
                <a:lnTo>
                  <a:pt x="433" y="201"/>
                </a:lnTo>
                <a:lnTo>
                  <a:pt x="430" y="201"/>
                </a:lnTo>
                <a:lnTo>
                  <a:pt x="430" y="201"/>
                </a:lnTo>
                <a:lnTo>
                  <a:pt x="427" y="201"/>
                </a:lnTo>
                <a:lnTo>
                  <a:pt x="427" y="201"/>
                </a:lnTo>
                <a:lnTo>
                  <a:pt x="424" y="201"/>
                </a:lnTo>
                <a:lnTo>
                  <a:pt x="424" y="201"/>
                </a:lnTo>
                <a:lnTo>
                  <a:pt x="421" y="201"/>
                </a:lnTo>
                <a:lnTo>
                  <a:pt x="421" y="201"/>
                </a:lnTo>
                <a:lnTo>
                  <a:pt x="418" y="201"/>
                </a:lnTo>
                <a:lnTo>
                  <a:pt x="418" y="201"/>
                </a:lnTo>
                <a:lnTo>
                  <a:pt x="415" y="201"/>
                </a:lnTo>
                <a:lnTo>
                  <a:pt x="415" y="201"/>
                </a:lnTo>
                <a:lnTo>
                  <a:pt x="412" y="201"/>
                </a:lnTo>
                <a:lnTo>
                  <a:pt x="412" y="198"/>
                </a:lnTo>
                <a:lnTo>
                  <a:pt x="409" y="198"/>
                </a:lnTo>
                <a:lnTo>
                  <a:pt x="409" y="198"/>
                </a:lnTo>
                <a:lnTo>
                  <a:pt x="406" y="198"/>
                </a:lnTo>
                <a:lnTo>
                  <a:pt x="406" y="198"/>
                </a:lnTo>
                <a:lnTo>
                  <a:pt x="404" y="198"/>
                </a:lnTo>
                <a:lnTo>
                  <a:pt x="404" y="198"/>
                </a:lnTo>
                <a:lnTo>
                  <a:pt x="401" y="195"/>
                </a:lnTo>
                <a:lnTo>
                  <a:pt x="401" y="195"/>
                </a:lnTo>
                <a:lnTo>
                  <a:pt x="398" y="195"/>
                </a:lnTo>
                <a:lnTo>
                  <a:pt x="398" y="195"/>
                </a:lnTo>
                <a:lnTo>
                  <a:pt x="395" y="195"/>
                </a:lnTo>
                <a:lnTo>
                  <a:pt x="395" y="195"/>
                </a:lnTo>
                <a:lnTo>
                  <a:pt x="392" y="192"/>
                </a:lnTo>
                <a:lnTo>
                  <a:pt x="392" y="192"/>
                </a:lnTo>
                <a:lnTo>
                  <a:pt x="392" y="192"/>
                </a:lnTo>
                <a:lnTo>
                  <a:pt x="389" y="192"/>
                </a:lnTo>
                <a:lnTo>
                  <a:pt x="389" y="189"/>
                </a:lnTo>
                <a:lnTo>
                  <a:pt x="389" y="186"/>
                </a:lnTo>
                <a:lnTo>
                  <a:pt x="389" y="183"/>
                </a:lnTo>
                <a:lnTo>
                  <a:pt x="392" y="180"/>
                </a:lnTo>
                <a:lnTo>
                  <a:pt x="392" y="177"/>
                </a:lnTo>
                <a:lnTo>
                  <a:pt x="392" y="175"/>
                </a:lnTo>
                <a:lnTo>
                  <a:pt x="392" y="172"/>
                </a:lnTo>
                <a:lnTo>
                  <a:pt x="395" y="169"/>
                </a:lnTo>
                <a:lnTo>
                  <a:pt x="395" y="166"/>
                </a:lnTo>
                <a:lnTo>
                  <a:pt x="395" y="163"/>
                </a:lnTo>
                <a:lnTo>
                  <a:pt x="395" y="160"/>
                </a:lnTo>
                <a:lnTo>
                  <a:pt x="395" y="157"/>
                </a:lnTo>
                <a:lnTo>
                  <a:pt x="395" y="154"/>
                </a:lnTo>
                <a:lnTo>
                  <a:pt x="395" y="151"/>
                </a:lnTo>
                <a:lnTo>
                  <a:pt x="395" y="148"/>
                </a:lnTo>
                <a:lnTo>
                  <a:pt x="398" y="143"/>
                </a:lnTo>
                <a:lnTo>
                  <a:pt x="398" y="140"/>
                </a:lnTo>
                <a:lnTo>
                  <a:pt x="398" y="137"/>
                </a:lnTo>
                <a:lnTo>
                  <a:pt x="395" y="134"/>
                </a:lnTo>
                <a:lnTo>
                  <a:pt x="395" y="128"/>
                </a:lnTo>
                <a:lnTo>
                  <a:pt x="395" y="125"/>
                </a:lnTo>
                <a:lnTo>
                  <a:pt x="395" y="122"/>
                </a:lnTo>
                <a:lnTo>
                  <a:pt x="395" y="119"/>
                </a:lnTo>
                <a:lnTo>
                  <a:pt x="395" y="116"/>
                </a:lnTo>
                <a:lnTo>
                  <a:pt x="395" y="111"/>
                </a:lnTo>
                <a:lnTo>
                  <a:pt x="392" y="108"/>
                </a:lnTo>
                <a:lnTo>
                  <a:pt x="392" y="105"/>
                </a:lnTo>
                <a:lnTo>
                  <a:pt x="392" y="102"/>
                </a:lnTo>
                <a:lnTo>
                  <a:pt x="389" y="99"/>
                </a:lnTo>
                <a:lnTo>
                  <a:pt x="389" y="93"/>
                </a:lnTo>
                <a:lnTo>
                  <a:pt x="389" y="90"/>
                </a:lnTo>
                <a:lnTo>
                  <a:pt x="386" y="87"/>
                </a:lnTo>
                <a:lnTo>
                  <a:pt x="386" y="84"/>
                </a:lnTo>
                <a:lnTo>
                  <a:pt x="383" y="82"/>
                </a:lnTo>
                <a:lnTo>
                  <a:pt x="383" y="79"/>
                </a:lnTo>
                <a:lnTo>
                  <a:pt x="380" y="76"/>
                </a:lnTo>
                <a:lnTo>
                  <a:pt x="380" y="73"/>
                </a:lnTo>
                <a:lnTo>
                  <a:pt x="377" y="70"/>
                </a:lnTo>
                <a:lnTo>
                  <a:pt x="377" y="64"/>
                </a:lnTo>
                <a:lnTo>
                  <a:pt x="375" y="61"/>
                </a:lnTo>
                <a:lnTo>
                  <a:pt x="375" y="58"/>
                </a:lnTo>
                <a:lnTo>
                  <a:pt x="372" y="55"/>
                </a:lnTo>
                <a:lnTo>
                  <a:pt x="369" y="52"/>
                </a:lnTo>
                <a:lnTo>
                  <a:pt x="369" y="50"/>
                </a:lnTo>
                <a:lnTo>
                  <a:pt x="366" y="50"/>
                </a:lnTo>
                <a:lnTo>
                  <a:pt x="363" y="47"/>
                </a:lnTo>
                <a:lnTo>
                  <a:pt x="360" y="44"/>
                </a:lnTo>
                <a:lnTo>
                  <a:pt x="360" y="41"/>
                </a:lnTo>
                <a:lnTo>
                  <a:pt x="357" y="38"/>
                </a:lnTo>
                <a:lnTo>
                  <a:pt x="360" y="35"/>
                </a:lnTo>
                <a:lnTo>
                  <a:pt x="360" y="32"/>
                </a:lnTo>
                <a:lnTo>
                  <a:pt x="363" y="32"/>
                </a:lnTo>
                <a:lnTo>
                  <a:pt x="363" y="29"/>
                </a:lnTo>
                <a:lnTo>
                  <a:pt x="366" y="26"/>
                </a:lnTo>
                <a:lnTo>
                  <a:pt x="369" y="26"/>
                </a:lnTo>
                <a:lnTo>
                  <a:pt x="372" y="23"/>
                </a:lnTo>
                <a:lnTo>
                  <a:pt x="372" y="23"/>
                </a:lnTo>
                <a:lnTo>
                  <a:pt x="375" y="20"/>
                </a:lnTo>
                <a:lnTo>
                  <a:pt x="377" y="20"/>
                </a:lnTo>
                <a:lnTo>
                  <a:pt x="380" y="18"/>
                </a:lnTo>
                <a:lnTo>
                  <a:pt x="380" y="18"/>
                </a:lnTo>
                <a:lnTo>
                  <a:pt x="383" y="15"/>
                </a:lnTo>
                <a:lnTo>
                  <a:pt x="386" y="15"/>
                </a:lnTo>
                <a:lnTo>
                  <a:pt x="389" y="12"/>
                </a:lnTo>
                <a:lnTo>
                  <a:pt x="392" y="12"/>
                </a:lnTo>
                <a:lnTo>
                  <a:pt x="392" y="9"/>
                </a:lnTo>
                <a:lnTo>
                  <a:pt x="395" y="9"/>
                </a:lnTo>
                <a:lnTo>
                  <a:pt x="398" y="9"/>
                </a:lnTo>
                <a:lnTo>
                  <a:pt x="401" y="6"/>
                </a:lnTo>
                <a:lnTo>
                  <a:pt x="404" y="6"/>
                </a:lnTo>
                <a:lnTo>
                  <a:pt x="406" y="6"/>
                </a:lnTo>
                <a:lnTo>
                  <a:pt x="409" y="3"/>
                </a:lnTo>
                <a:lnTo>
                  <a:pt x="412" y="3"/>
                </a:lnTo>
                <a:lnTo>
                  <a:pt x="415" y="3"/>
                </a:lnTo>
                <a:lnTo>
                  <a:pt x="418" y="3"/>
                </a:lnTo>
                <a:lnTo>
                  <a:pt x="421" y="3"/>
                </a:lnTo>
                <a:lnTo>
                  <a:pt x="424" y="3"/>
                </a:lnTo>
                <a:lnTo>
                  <a:pt x="424" y="0"/>
                </a:lnTo>
                <a:lnTo>
                  <a:pt x="427" y="0"/>
                </a:lnTo>
                <a:lnTo>
                  <a:pt x="430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9046971" y="1916832"/>
            <a:ext cx="2124242" cy="951749"/>
            <a:chOff x="6592895" y="2132856"/>
            <a:chExt cx="2124242" cy="951749"/>
          </a:xfrm>
        </p:grpSpPr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7668344" y="2204864"/>
              <a:ext cx="1048793" cy="879741"/>
            </a:xfrm>
            <a:custGeom>
              <a:avLst/>
              <a:gdLst>
                <a:gd name="T0" fmla="*/ 1179298 w 1470"/>
                <a:gd name="T1" fmla="*/ 10991508 h 1103"/>
                <a:gd name="T2" fmla="*/ 1179298 w 1470"/>
                <a:gd name="T3" fmla="*/ 3043853 h 1103"/>
                <a:gd name="T4" fmla="*/ 49704562 w 1470"/>
                <a:gd name="T5" fmla="*/ 0 h 1103"/>
                <a:gd name="T6" fmla="*/ 55770579 w 1470"/>
                <a:gd name="T7" fmla="*/ 3381876 h 1103"/>
                <a:gd name="T8" fmla="*/ 241447021 w 1470"/>
                <a:gd name="T9" fmla="*/ 32636911 h 1103"/>
                <a:gd name="T10" fmla="*/ 247344332 w 1470"/>
                <a:gd name="T11" fmla="*/ 37371702 h 1103"/>
                <a:gd name="T12" fmla="*/ 222407904 w 1470"/>
                <a:gd name="T13" fmla="*/ 125473597 h 1103"/>
                <a:gd name="T14" fmla="*/ 216341887 w 1470"/>
                <a:gd name="T15" fmla="*/ 128686872 h 1103"/>
                <a:gd name="T16" fmla="*/ 81886306 w 1470"/>
                <a:gd name="T17" fmla="*/ 127333957 h 1103"/>
                <a:gd name="T18" fmla="*/ 7244905 w 1470"/>
                <a:gd name="T19" fmla="*/ 14035360 h 1103"/>
                <a:gd name="T20" fmla="*/ 214657292 w 1470"/>
                <a:gd name="T21" fmla="*/ 142891244 h 1103"/>
                <a:gd name="T22" fmla="*/ 224429499 w 1470"/>
                <a:gd name="T23" fmla="*/ 152360825 h 1103"/>
                <a:gd name="T24" fmla="*/ 227125507 w 1470"/>
                <a:gd name="T25" fmla="*/ 165720139 h 1103"/>
                <a:gd name="T26" fmla="*/ 221733902 w 1470"/>
                <a:gd name="T27" fmla="*/ 178064562 h 1103"/>
                <a:gd name="T28" fmla="*/ 210444986 w 1470"/>
                <a:gd name="T29" fmla="*/ 185505182 h 1103"/>
                <a:gd name="T30" fmla="*/ 196460062 w 1470"/>
                <a:gd name="T31" fmla="*/ 185505182 h 1103"/>
                <a:gd name="T32" fmla="*/ 185171146 w 1470"/>
                <a:gd name="T33" fmla="*/ 178064562 h 1103"/>
                <a:gd name="T34" fmla="*/ 179611246 w 1470"/>
                <a:gd name="T35" fmla="*/ 165720139 h 1103"/>
                <a:gd name="T36" fmla="*/ 182475549 w 1470"/>
                <a:gd name="T37" fmla="*/ 152360825 h 1103"/>
                <a:gd name="T38" fmla="*/ 192079460 w 1470"/>
                <a:gd name="T39" fmla="*/ 142891244 h 1103"/>
                <a:gd name="T40" fmla="*/ 210107985 w 1470"/>
                <a:gd name="T41" fmla="*/ 156926604 h 1103"/>
                <a:gd name="T42" fmla="*/ 203536671 w 1470"/>
                <a:gd name="T43" fmla="*/ 154221186 h 1103"/>
                <a:gd name="T44" fmla="*/ 196797063 w 1470"/>
                <a:gd name="T45" fmla="*/ 156926604 h 1103"/>
                <a:gd name="T46" fmla="*/ 194101466 w 1470"/>
                <a:gd name="T47" fmla="*/ 163183732 h 1103"/>
                <a:gd name="T48" fmla="*/ 196797063 w 1470"/>
                <a:gd name="T49" fmla="*/ 169778473 h 1103"/>
                <a:gd name="T50" fmla="*/ 203536671 w 1470"/>
                <a:gd name="T51" fmla="*/ 172484302 h 1103"/>
                <a:gd name="T52" fmla="*/ 210107985 w 1470"/>
                <a:gd name="T53" fmla="*/ 169778473 h 1103"/>
                <a:gd name="T54" fmla="*/ 212803582 w 1470"/>
                <a:gd name="T55" fmla="*/ 163183732 h 1103"/>
                <a:gd name="T56" fmla="*/ 210107985 w 1470"/>
                <a:gd name="T57" fmla="*/ 156926604 h 1103"/>
                <a:gd name="T58" fmla="*/ 107834148 w 1470"/>
                <a:gd name="T59" fmla="*/ 142891244 h 1103"/>
                <a:gd name="T60" fmla="*/ 117269353 w 1470"/>
                <a:gd name="T61" fmla="*/ 152360825 h 1103"/>
                <a:gd name="T62" fmla="*/ 120134067 w 1470"/>
                <a:gd name="T63" fmla="*/ 165720139 h 1103"/>
                <a:gd name="T64" fmla="*/ 114742051 w 1470"/>
                <a:gd name="T65" fmla="*/ 178064562 h 1103"/>
                <a:gd name="T66" fmla="*/ 103453135 w 1470"/>
                <a:gd name="T67" fmla="*/ 185505182 h 1103"/>
                <a:gd name="T68" fmla="*/ 89299916 w 1470"/>
                <a:gd name="T69" fmla="*/ 185505182 h 1103"/>
                <a:gd name="T70" fmla="*/ 78011000 w 1470"/>
                <a:gd name="T71" fmla="*/ 178064562 h 1103"/>
                <a:gd name="T72" fmla="*/ 72788101 w 1470"/>
                <a:gd name="T73" fmla="*/ 165720139 h 1103"/>
                <a:gd name="T74" fmla="*/ 75315403 w 1470"/>
                <a:gd name="T75" fmla="*/ 152360825 h 1103"/>
                <a:gd name="T76" fmla="*/ 85087610 w 1470"/>
                <a:gd name="T77" fmla="*/ 142891244 h 1103"/>
                <a:gd name="T78" fmla="*/ 103116134 w 1470"/>
                <a:gd name="T79" fmla="*/ 156926604 h 1103"/>
                <a:gd name="T80" fmla="*/ 96376526 w 1470"/>
                <a:gd name="T81" fmla="*/ 154221186 h 1103"/>
                <a:gd name="T82" fmla="*/ 89636917 w 1470"/>
                <a:gd name="T83" fmla="*/ 156926604 h 1103"/>
                <a:gd name="T84" fmla="*/ 86941320 w 1470"/>
                <a:gd name="T85" fmla="*/ 163183732 h 1103"/>
                <a:gd name="T86" fmla="*/ 89636917 w 1470"/>
                <a:gd name="T87" fmla="*/ 169778473 h 1103"/>
                <a:gd name="T88" fmla="*/ 96376526 w 1470"/>
                <a:gd name="T89" fmla="*/ 172484302 h 1103"/>
                <a:gd name="T90" fmla="*/ 103116134 w 1470"/>
                <a:gd name="T91" fmla="*/ 169778473 h 1103"/>
                <a:gd name="T92" fmla="*/ 105643847 w 1470"/>
                <a:gd name="T93" fmla="*/ 163183732 h 1103"/>
                <a:gd name="T94" fmla="*/ 103116134 w 1470"/>
                <a:gd name="T95" fmla="*/ 156926604 h 1103"/>
                <a:gd name="T96" fmla="*/ 218869599 w 1470"/>
                <a:gd name="T97" fmla="*/ 87594860 h 1103"/>
                <a:gd name="T98" fmla="*/ 180958839 w 1470"/>
                <a:gd name="T99" fmla="*/ 87594860 h 1103"/>
                <a:gd name="T100" fmla="*/ 119460065 w 1470"/>
                <a:gd name="T101" fmla="*/ 87594860 h 1103"/>
                <a:gd name="T102" fmla="*/ 91490628 w 1470"/>
                <a:gd name="T103" fmla="*/ 114651100 h 1103"/>
                <a:gd name="T104" fmla="*/ 78348001 w 1470"/>
                <a:gd name="T105" fmla="*/ 73559500 h 1103"/>
                <a:gd name="T106" fmla="*/ 157538710 w 1470"/>
                <a:gd name="T107" fmla="*/ 46503260 h 11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70" h="1103">
                  <a:moveTo>
                    <a:pt x="43" y="83"/>
                  </a:moveTo>
                  <a:lnTo>
                    <a:pt x="33" y="83"/>
                  </a:lnTo>
                  <a:lnTo>
                    <a:pt x="26" y="80"/>
                  </a:lnTo>
                  <a:lnTo>
                    <a:pt x="19" y="77"/>
                  </a:lnTo>
                  <a:lnTo>
                    <a:pt x="12" y="71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09" y="2"/>
                  </a:lnTo>
                  <a:lnTo>
                    <a:pt x="317" y="5"/>
                  </a:lnTo>
                  <a:lnTo>
                    <a:pt x="322" y="10"/>
                  </a:lnTo>
                  <a:lnTo>
                    <a:pt x="327" y="14"/>
                  </a:lnTo>
                  <a:lnTo>
                    <a:pt x="331" y="20"/>
                  </a:lnTo>
                  <a:lnTo>
                    <a:pt x="334" y="25"/>
                  </a:lnTo>
                  <a:lnTo>
                    <a:pt x="337" y="33"/>
                  </a:lnTo>
                  <a:lnTo>
                    <a:pt x="388" y="192"/>
                  </a:lnTo>
                  <a:lnTo>
                    <a:pt x="1427" y="192"/>
                  </a:lnTo>
                  <a:lnTo>
                    <a:pt x="1433" y="193"/>
                  </a:lnTo>
                  <a:lnTo>
                    <a:pt x="1439" y="194"/>
                  </a:lnTo>
                  <a:lnTo>
                    <a:pt x="1447" y="197"/>
                  </a:lnTo>
                  <a:lnTo>
                    <a:pt x="1454" y="201"/>
                  </a:lnTo>
                  <a:lnTo>
                    <a:pt x="1460" y="207"/>
                  </a:lnTo>
                  <a:lnTo>
                    <a:pt x="1465" y="214"/>
                  </a:lnTo>
                  <a:lnTo>
                    <a:pt x="1468" y="221"/>
                  </a:lnTo>
                  <a:lnTo>
                    <a:pt x="1470" y="228"/>
                  </a:lnTo>
                  <a:lnTo>
                    <a:pt x="1470" y="237"/>
                  </a:lnTo>
                  <a:lnTo>
                    <a:pt x="1468" y="245"/>
                  </a:lnTo>
                  <a:lnTo>
                    <a:pt x="1326" y="729"/>
                  </a:lnTo>
                  <a:lnTo>
                    <a:pt x="1324" y="735"/>
                  </a:lnTo>
                  <a:lnTo>
                    <a:pt x="1320" y="742"/>
                  </a:lnTo>
                  <a:lnTo>
                    <a:pt x="1316" y="748"/>
                  </a:lnTo>
                  <a:lnTo>
                    <a:pt x="1311" y="752"/>
                  </a:lnTo>
                  <a:lnTo>
                    <a:pt x="1305" y="756"/>
                  </a:lnTo>
                  <a:lnTo>
                    <a:pt x="1299" y="758"/>
                  </a:lnTo>
                  <a:lnTo>
                    <a:pt x="1291" y="760"/>
                  </a:lnTo>
                  <a:lnTo>
                    <a:pt x="1284" y="761"/>
                  </a:lnTo>
                  <a:lnTo>
                    <a:pt x="511" y="761"/>
                  </a:lnTo>
                  <a:lnTo>
                    <a:pt x="505" y="760"/>
                  </a:lnTo>
                  <a:lnTo>
                    <a:pt x="498" y="759"/>
                  </a:lnTo>
                  <a:lnTo>
                    <a:pt x="492" y="756"/>
                  </a:lnTo>
                  <a:lnTo>
                    <a:pt x="486" y="753"/>
                  </a:lnTo>
                  <a:lnTo>
                    <a:pt x="481" y="749"/>
                  </a:lnTo>
                  <a:lnTo>
                    <a:pt x="477" y="744"/>
                  </a:lnTo>
                  <a:lnTo>
                    <a:pt x="474" y="738"/>
                  </a:lnTo>
                  <a:lnTo>
                    <a:pt x="470" y="732"/>
                  </a:lnTo>
                  <a:lnTo>
                    <a:pt x="263" y="83"/>
                  </a:lnTo>
                  <a:lnTo>
                    <a:pt x="43" y="83"/>
                  </a:lnTo>
                  <a:close/>
                  <a:moveTo>
                    <a:pt x="1208" y="828"/>
                  </a:moveTo>
                  <a:lnTo>
                    <a:pt x="1222" y="829"/>
                  </a:lnTo>
                  <a:lnTo>
                    <a:pt x="1236" y="831"/>
                  </a:lnTo>
                  <a:lnTo>
                    <a:pt x="1249" y="835"/>
                  </a:lnTo>
                  <a:lnTo>
                    <a:pt x="1263" y="839"/>
                  </a:lnTo>
                  <a:lnTo>
                    <a:pt x="1274" y="845"/>
                  </a:lnTo>
                  <a:lnTo>
                    <a:pt x="1287" y="851"/>
                  </a:lnTo>
                  <a:lnTo>
                    <a:pt x="1297" y="860"/>
                  </a:lnTo>
                  <a:lnTo>
                    <a:pt x="1308" y="868"/>
                  </a:lnTo>
                  <a:lnTo>
                    <a:pt x="1316" y="879"/>
                  </a:lnTo>
                  <a:lnTo>
                    <a:pt x="1325" y="889"/>
                  </a:lnTo>
                  <a:lnTo>
                    <a:pt x="1332" y="901"/>
                  </a:lnTo>
                  <a:lnTo>
                    <a:pt x="1338" y="912"/>
                  </a:lnTo>
                  <a:lnTo>
                    <a:pt x="1342" y="925"/>
                  </a:lnTo>
                  <a:lnTo>
                    <a:pt x="1346" y="938"/>
                  </a:lnTo>
                  <a:lnTo>
                    <a:pt x="1348" y="952"/>
                  </a:lnTo>
                  <a:lnTo>
                    <a:pt x="1349" y="965"/>
                  </a:lnTo>
                  <a:lnTo>
                    <a:pt x="1348" y="980"/>
                  </a:lnTo>
                  <a:lnTo>
                    <a:pt x="1346" y="994"/>
                  </a:lnTo>
                  <a:lnTo>
                    <a:pt x="1342" y="1006"/>
                  </a:lnTo>
                  <a:lnTo>
                    <a:pt x="1337" y="1019"/>
                  </a:lnTo>
                  <a:lnTo>
                    <a:pt x="1332" y="1031"/>
                  </a:lnTo>
                  <a:lnTo>
                    <a:pt x="1325" y="1043"/>
                  </a:lnTo>
                  <a:lnTo>
                    <a:pt x="1316" y="1053"/>
                  </a:lnTo>
                  <a:lnTo>
                    <a:pt x="1308" y="1063"/>
                  </a:lnTo>
                  <a:lnTo>
                    <a:pt x="1297" y="1072"/>
                  </a:lnTo>
                  <a:lnTo>
                    <a:pt x="1287" y="1079"/>
                  </a:lnTo>
                  <a:lnTo>
                    <a:pt x="1274" y="1087"/>
                  </a:lnTo>
                  <a:lnTo>
                    <a:pt x="1263" y="1092"/>
                  </a:lnTo>
                  <a:lnTo>
                    <a:pt x="1249" y="1097"/>
                  </a:lnTo>
                  <a:lnTo>
                    <a:pt x="1236" y="1100"/>
                  </a:lnTo>
                  <a:lnTo>
                    <a:pt x="1222" y="1102"/>
                  </a:lnTo>
                  <a:lnTo>
                    <a:pt x="1208" y="1103"/>
                  </a:lnTo>
                  <a:lnTo>
                    <a:pt x="1193" y="1102"/>
                  </a:lnTo>
                  <a:lnTo>
                    <a:pt x="1179" y="1100"/>
                  </a:lnTo>
                  <a:lnTo>
                    <a:pt x="1166" y="1097"/>
                  </a:lnTo>
                  <a:lnTo>
                    <a:pt x="1152" y="1092"/>
                  </a:lnTo>
                  <a:lnTo>
                    <a:pt x="1140" y="1087"/>
                  </a:lnTo>
                  <a:lnTo>
                    <a:pt x="1128" y="1079"/>
                  </a:lnTo>
                  <a:lnTo>
                    <a:pt x="1118" y="1072"/>
                  </a:lnTo>
                  <a:lnTo>
                    <a:pt x="1107" y="1063"/>
                  </a:lnTo>
                  <a:lnTo>
                    <a:pt x="1099" y="1053"/>
                  </a:lnTo>
                  <a:lnTo>
                    <a:pt x="1090" y="1043"/>
                  </a:lnTo>
                  <a:lnTo>
                    <a:pt x="1083" y="1031"/>
                  </a:lnTo>
                  <a:lnTo>
                    <a:pt x="1077" y="1019"/>
                  </a:lnTo>
                  <a:lnTo>
                    <a:pt x="1073" y="1006"/>
                  </a:lnTo>
                  <a:lnTo>
                    <a:pt x="1068" y="994"/>
                  </a:lnTo>
                  <a:lnTo>
                    <a:pt x="1066" y="980"/>
                  </a:lnTo>
                  <a:lnTo>
                    <a:pt x="1066" y="965"/>
                  </a:lnTo>
                  <a:lnTo>
                    <a:pt x="1066" y="952"/>
                  </a:lnTo>
                  <a:lnTo>
                    <a:pt x="1068" y="938"/>
                  </a:lnTo>
                  <a:lnTo>
                    <a:pt x="1073" y="925"/>
                  </a:lnTo>
                  <a:lnTo>
                    <a:pt x="1077" y="912"/>
                  </a:lnTo>
                  <a:lnTo>
                    <a:pt x="1083" y="901"/>
                  </a:lnTo>
                  <a:lnTo>
                    <a:pt x="1090" y="889"/>
                  </a:lnTo>
                  <a:lnTo>
                    <a:pt x="1099" y="879"/>
                  </a:lnTo>
                  <a:lnTo>
                    <a:pt x="1107" y="868"/>
                  </a:lnTo>
                  <a:lnTo>
                    <a:pt x="1118" y="860"/>
                  </a:lnTo>
                  <a:lnTo>
                    <a:pt x="1128" y="851"/>
                  </a:lnTo>
                  <a:lnTo>
                    <a:pt x="1140" y="845"/>
                  </a:lnTo>
                  <a:lnTo>
                    <a:pt x="1152" y="839"/>
                  </a:lnTo>
                  <a:lnTo>
                    <a:pt x="1166" y="835"/>
                  </a:lnTo>
                  <a:lnTo>
                    <a:pt x="1179" y="831"/>
                  </a:lnTo>
                  <a:lnTo>
                    <a:pt x="1193" y="829"/>
                  </a:lnTo>
                  <a:lnTo>
                    <a:pt x="1208" y="828"/>
                  </a:lnTo>
                  <a:close/>
                  <a:moveTo>
                    <a:pt x="1247" y="928"/>
                  </a:moveTo>
                  <a:lnTo>
                    <a:pt x="1239" y="920"/>
                  </a:lnTo>
                  <a:lnTo>
                    <a:pt x="1230" y="916"/>
                  </a:lnTo>
                  <a:lnTo>
                    <a:pt x="1224" y="914"/>
                  </a:lnTo>
                  <a:lnTo>
                    <a:pt x="1219" y="913"/>
                  </a:lnTo>
                  <a:lnTo>
                    <a:pt x="1213" y="912"/>
                  </a:lnTo>
                  <a:lnTo>
                    <a:pt x="1208" y="912"/>
                  </a:lnTo>
                  <a:lnTo>
                    <a:pt x="1201" y="912"/>
                  </a:lnTo>
                  <a:lnTo>
                    <a:pt x="1196" y="913"/>
                  </a:lnTo>
                  <a:lnTo>
                    <a:pt x="1191" y="914"/>
                  </a:lnTo>
                  <a:lnTo>
                    <a:pt x="1186" y="916"/>
                  </a:lnTo>
                  <a:lnTo>
                    <a:pt x="1176" y="920"/>
                  </a:lnTo>
                  <a:lnTo>
                    <a:pt x="1168" y="928"/>
                  </a:lnTo>
                  <a:lnTo>
                    <a:pt x="1162" y="935"/>
                  </a:lnTo>
                  <a:lnTo>
                    <a:pt x="1156" y="944"/>
                  </a:lnTo>
                  <a:lnTo>
                    <a:pt x="1154" y="950"/>
                  </a:lnTo>
                  <a:lnTo>
                    <a:pt x="1153" y="955"/>
                  </a:lnTo>
                  <a:lnTo>
                    <a:pt x="1152" y="960"/>
                  </a:lnTo>
                  <a:lnTo>
                    <a:pt x="1152" y="965"/>
                  </a:lnTo>
                  <a:lnTo>
                    <a:pt x="1152" y="972"/>
                  </a:lnTo>
                  <a:lnTo>
                    <a:pt x="1153" y="977"/>
                  </a:lnTo>
                  <a:lnTo>
                    <a:pt x="1154" y="982"/>
                  </a:lnTo>
                  <a:lnTo>
                    <a:pt x="1156" y="987"/>
                  </a:lnTo>
                  <a:lnTo>
                    <a:pt x="1162" y="996"/>
                  </a:lnTo>
                  <a:lnTo>
                    <a:pt x="1168" y="1004"/>
                  </a:lnTo>
                  <a:lnTo>
                    <a:pt x="1176" y="1010"/>
                  </a:lnTo>
                  <a:lnTo>
                    <a:pt x="1186" y="1016"/>
                  </a:lnTo>
                  <a:lnTo>
                    <a:pt x="1191" y="1018"/>
                  </a:lnTo>
                  <a:lnTo>
                    <a:pt x="1196" y="1019"/>
                  </a:lnTo>
                  <a:lnTo>
                    <a:pt x="1201" y="1020"/>
                  </a:lnTo>
                  <a:lnTo>
                    <a:pt x="1208" y="1020"/>
                  </a:lnTo>
                  <a:lnTo>
                    <a:pt x="1213" y="1020"/>
                  </a:lnTo>
                  <a:lnTo>
                    <a:pt x="1219" y="1019"/>
                  </a:lnTo>
                  <a:lnTo>
                    <a:pt x="1224" y="1018"/>
                  </a:lnTo>
                  <a:lnTo>
                    <a:pt x="1230" y="1016"/>
                  </a:lnTo>
                  <a:lnTo>
                    <a:pt x="1239" y="1010"/>
                  </a:lnTo>
                  <a:lnTo>
                    <a:pt x="1247" y="1004"/>
                  </a:lnTo>
                  <a:lnTo>
                    <a:pt x="1254" y="996"/>
                  </a:lnTo>
                  <a:lnTo>
                    <a:pt x="1259" y="987"/>
                  </a:lnTo>
                  <a:lnTo>
                    <a:pt x="1261" y="982"/>
                  </a:lnTo>
                  <a:lnTo>
                    <a:pt x="1262" y="977"/>
                  </a:lnTo>
                  <a:lnTo>
                    <a:pt x="1263" y="972"/>
                  </a:lnTo>
                  <a:lnTo>
                    <a:pt x="1263" y="965"/>
                  </a:lnTo>
                  <a:lnTo>
                    <a:pt x="1263" y="960"/>
                  </a:lnTo>
                  <a:lnTo>
                    <a:pt x="1262" y="955"/>
                  </a:lnTo>
                  <a:lnTo>
                    <a:pt x="1261" y="950"/>
                  </a:lnTo>
                  <a:lnTo>
                    <a:pt x="1259" y="944"/>
                  </a:lnTo>
                  <a:lnTo>
                    <a:pt x="1254" y="935"/>
                  </a:lnTo>
                  <a:lnTo>
                    <a:pt x="1247" y="928"/>
                  </a:lnTo>
                  <a:close/>
                  <a:moveTo>
                    <a:pt x="572" y="828"/>
                  </a:moveTo>
                  <a:lnTo>
                    <a:pt x="586" y="829"/>
                  </a:lnTo>
                  <a:lnTo>
                    <a:pt x="600" y="831"/>
                  </a:lnTo>
                  <a:lnTo>
                    <a:pt x="614" y="835"/>
                  </a:lnTo>
                  <a:lnTo>
                    <a:pt x="627" y="839"/>
                  </a:lnTo>
                  <a:lnTo>
                    <a:pt x="640" y="845"/>
                  </a:lnTo>
                  <a:lnTo>
                    <a:pt x="651" y="851"/>
                  </a:lnTo>
                  <a:lnTo>
                    <a:pt x="662" y="860"/>
                  </a:lnTo>
                  <a:lnTo>
                    <a:pt x="672" y="868"/>
                  </a:lnTo>
                  <a:lnTo>
                    <a:pt x="681" y="879"/>
                  </a:lnTo>
                  <a:lnTo>
                    <a:pt x="689" y="889"/>
                  </a:lnTo>
                  <a:lnTo>
                    <a:pt x="696" y="901"/>
                  </a:lnTo>
                  <a:lnTo>
                    <a:pt x="703" y="912"/>
                  </a:lnTo>
                  <a:lnTo>
                    <a:pt x="707" y="925"/>
                  </a:lnTo>
                  <a:lnTo>
                    <a:pt x="711" y="938"/>
                  </a:lnTo>
                  <a:lnTo>
                    <a:pt x="713" y="952"/>
                  </a:lnTo>
                  <a:lnTo>
                    <a:pt x="713" y="965"/>
                  </a:lnTo>
                  <a:lnTo>
                    <a:pt x="713" y="980"/>
                  </a:lnTo>
                  <a:lnTo>
                    <a:pt x="711" y="994"/>
                  </a:lnTo>
                  <a:lnTo>
                    <a:pt x="707" y="1006"/>
                  </a:lnTo>
                  <a:lnTo>
                    <a:pt x="703" y="1019"/>
                  </a:lnTo>
                  <a:lnTo>
                    <a:pt x="696" y="1031"/>
                  </a:lnTo>
                  <a:lnTo>
                    <a:pt x="689" y="1043"/>
                  </a:lnTo>
                  <a:lnTo>
                    <a:pt x="681" y="1053"/>
                  </a:lnTo>
                  <a:lnTo>
                    <a:pt x="672" y="1063"/>
                  </a:lnTo>
                  <a:lnTo>
                    <a:pt x="662" y="1072"/>
                  </a:lnTo>
                  <a:lnTo>
                    <a:pt x="651" y="1079"/>
                  </a:lnTo>
                  <a:lnTo>
                    <a:pt x="640" y="1087"/>
                  </a:lnTo>
                  <a:lnTo>
                    <a:pt x="627" y="1092"/>
                  </a:lnTo>
                  <a:lnTo>
                    <a:pt x="614" y="1097"/>
                  </a:lnTo>
                  <a:lnTo>
                    <a:pt x="600" y="1100"/>
                  </a:lnTo>
                  <a:lnTo>
                    <a:pt x="586" y="1102"/>
                  </a:lnTo>
                  <a:lnTo>
                    <a:pt x="572" y="1103"/>
                  </a:lnTo>
                  <a:lnTo>
                    <a:pt x="557" y="1102"/>
                  </a:lnTo>
                  <a:lnTo>
                    <a:pt x="544" y="1100"/>
                  </a:lnTo>
                  <a:lnTo>
                    <a:pt x="530" y="1097"/>
                  </a:lnTo>
                  <a:lnTo>
                    <a:pt x="517" y="1092"/>
                  </a:lnTo>
                  <a:lnTo>
                    <a:pt x="505" y="1087"/>
                  </a:lnTo>
                  <a:lnTo>
                    <a:pt x="493" y="1079"/>
                  </a:lnTo>
                  <a:lnTo>
                    <a:pt x="482" y="1072"/>
                  </a:lnTo>
                  <a:lnTo>
                    <a:pt x="472" y="1063"/>
                  </a:lnTo>
                  <a:lnTo>
                    <a:pt x="463" y="1053"/>
                  </a:lnTo>
                  <a:lnTo>
                    <a:pt x="455" y="1043"/>
                  </a:lnTo>
                  <a:lnTo>
                    <a:pt x="447" y="1031"/>
                  </a:lnTo>
                  <a:lnTo>
                    <a:pt x="442" y="1019"/>
                  </a:lnTo>
                  <a:lnTo>
                    <a:pt x="437" y="1006"/>
                  </a:lnTo>
                  <a:lnTo>
                    <a:pt x="434" y="994"/>
                  </a:lnTo>
                  <a:lnTo>
                    <a:pt x="432" y="980"/>
                  </a:lnTo>
                  <a:lnTo>
                    <a:pt x="431" y="965"/>
                  </a:lnTo>
                  <a:lnTo>
                    <a:pt x="432" y="952"/>
                  </a:lnTo>
                  <a:lnTo>
                    <a:pt x="434" y="938"/>
                  </a:lnTo>
                  <a:lnTo>
                    <a:pt x="437" y="925"/>
                  </a:lnTo>
                  <a:lnTo>
                    <a:pt x="442" y="912"/>
                  </a:lnTo>
                  <a:lnTo>
                    <a:pt x="447" y="901"/>
                  </a:lnTo>
                  <a:lnTo>
                    <a:pt x="455" y="889"/>
                  </a:lnTo>
                  <a:lnTo>
                    <a:pt x="463" y="879"/>
                  </a:lnTo>
                  <a:lnTo>
                    <a:pt x="472" y="868"/>
                  </a:lnTo>
                  <a:lnTo>
                    <a:pt x="482" y="860"/>
                  </a:lnTo>
                  <a:lnTo>
                    <a:pt x="493" y="851"/>
                  </a:lnTo>
                  <a:lnTo>
                    <a:pt x="505" y="845"/>
                  </a:lnTo>
                  <a:lnTo>
                    <a:pt x="517" y="839"/>
                  </a:lnTo>
                  <a:lnTo>
                    <a:pt x="530" y="835"/>
                  </a:lnTo>
                  <a:lnTo>
                    <a:pt x="544" y="831"/>
                  </a:lnTo>
                  <a:lnTo>
                    <a:pt x="557" y="829"/>
                  </a:lnTo>
                  <a:lnTo>
                    <a:pt x="572" y="828"/>
                  </a:lnTo>
                  <a:close/>
                  <a:moveTo>
                    <a:pt x="612" y="928"/>
                  </a:moveTo>
                  <a:lnTo>
                    <a:pt x="603" y="920"/>
                  </a:lnTo>
                  <a:lnTo>
                    <a:pt x="594" y="916"/>
                  </a:lnTo>
                  <a:lnTo>
                    <a:pt x="589" y="914"/>
                  </a:lnTo>
                  <a:lnTo>
                    <a:pt x="583" y="913"/>
                  </a:lnTo>
                  <a:lnTo>
                    <a:pt x="578" y="912"/>
                  </a:lnTo>
                  <a:lnTo>
                    <a:pt x="572" y="912"/>
                  </a:lnTo>
                  <a:lnTo>
                    <a:pt x="567" y="912"/>
                  </a:lnTo>
                  <a:lnTo>
                    <a:pt x="560" y="913"/>
                  </a:lnTo>
                  <a:lnTo>
                    <a:pt x="555" y="914"/>
                  </a:lnTo>
                  <a:lnTo>
                    <a:pt x="550" y="916"/>
                  </a:lnTo>
                  <a:lnTo>
                    <a:pt x="540" y="920"/>
                  </a:lnTo>
                  <a:lnTo>
                    <a:pt x="532" y="928"/>
                  </a:lnTo>
                  <a:lnTo>
                    <a:pt x="526" y="935"/>
                  </a:lnTo>
                  <a:lnTo>
                    <a:pt x="521" y="944"/>
                  </a:lnTo>
                  <a:lnTo>
                    <a:pt x="518" y="950"/>
                  </a:lnTo>
                  <a:lnTo>
                    <a:pt x="517" y="955"/>
                  </a:lnTo>
                  <a:lnTo>
                    <a:pt x="516" y="960"/>
                  </a:lnTo>
                  <a:lnTo>
                    <a:pt x="516" y="965"/>
                  </a:lnTo>
                  <a:lnTo>
                    <a:pt x="516" y="972"/>
                  </a:lnTo>
                  <a:lnTo>
                    <a:pt x="517" y="977"/>
                  </a:lnTo>
                  <a:lnTo>
                    <a:pt x="518" y="982"/>
                  </a:lnTo>
                  <a:lnTo>
                    <a:pt x="521" y="987"/>
                  </a:lnTo>
                  <a:lnTo>
                    <a:pt x="526" y="996"/>
                  </a:lnTo>
                  <a:lnTo>
                    <a:pt x="532" y="1004"/>
                  </a:lnTo>
                  <a:lnTo>
                    <a:pt x="540" y="1010"/>
                  </a:lnTo>
                  <a:lnTo>
                    <a:pt x="550" y="1016"/>
                  </a:lnTo>
                  <a:lnTo>
                    <a:pt x="555" y="1018"/>
                  </a:lnTo>
                  <a:lnTo>
                    <a:pt x="560" y="1019"/>
                  </a:lnTo>
                  <a:lnTo>
                    <a:pt x="567" y="1020"/>
                  </a:lnTo>
                  <a:lnTo>
                    <a:pt x="572" y="1020"/>
                  </a:lnTo>
                  <a:lnTo>
                    <a:pt x="578" y="1020"/>
                  </a:lnTo>
                  <a:lnTo>
                    <a:pt x="583" y="1019"/>
                  </a:lnTo>
                  <a:lnTo>
                    <a:pt x="589" y="1018"/>
                  </a:lnTo>
                  <a:lnTo>
                    <a:pt x="594" y="1016"/>
                  </a:lnTo>
                  <a:lnTo>
                    <a:pt x="603" y="1010"/>
                  </a:lnTo>
                  <a:lnTo>
                    <a:pt x="612" y="1004"/>
                  </a:lnTo>
                  <a:lnTo>
                    <a:pt x="618" y="996"/>
                  </a:lnTo>
                  <a:lnTo>
                    <a:pt x="623" y="987"/>
                  </a:lnTo>
                  <a:lnTo>
                    <a:pt x="625" y="982"/>
                  </a:lnTo>
                  <a:lnTo>
                    <a:pt x="626" y="977"/>
                  </a:lnTo>
                  <a:lnTo>
                    <a:pt x="627" y="972"/>
                  </a:lnTo>
                  <a:lnTo>
                    <a:pt x="627" y="965"/>
                  </a:lnTo>
                  <a:lnTo>
                    <a:pt x="627" y="960"/>
                  </a:lnTo>
                  <a:lnTo>
                    <a:pt x="626" y="955"/>
                  </a:lnTo>
                  <a:lnTo>
                    <a:pt x="625" y="950"/>
                  </a:lnTo>
                  <a:lnTo>
                    <a:pt x="623" y="944"/>
                  </a:lnTo>
                  <a:lnTo>
                    <a:pt x="618" y="935"/>
                  </a:lnTo>
                  <a:lnTo>
                    <a:pt x="612" y="928"/>
                  </a:lnTo>
                  <a:close/>
                  <a:moveTo>
                    <a:pt x="1190" y="275"/>
                  </a:moveTo>
                  <a:lnTo>
                    <a:pt x="1171" y="435"/>
                  </a:lnTo>
                  <a:lnTo>
                    <a:pt x="1324" y="435"/>
                  </a:lnTo>
                  <a:lnTo>
                    <a:pt x="1371" y="275"/>
                  </a:lnTo>
                  <a:lnTo>
                    <a:pt x="1190" y="275"/>
                  </a:lnTo>
                  <a:close/>
                  <a:moveTo>
                    <a:pt x="1299" y="518"/>
                  </a:moveTo>
                  <a:lnTo>
                    <a:pt x="1160" y="518"/>
                  </a:lnTo>
                  <a:lnTo>
                    <a:pt x="1141" y="678"/>
                  </a:lnTo>
                  <a:lnTo>
                    <a:pt x="1251" y="678"/>
                  </a:lnTo>
                  <a:lnTo>
                    <a:pt x="1299" y="518"/>
                  </a:lnTo>
                  <a:close/>
                  <a:moveTo>
                    <a:pt x="1055" y="678"/>
                  </a:moveTo>
                  <a:lnTo>
                    <a:pt x="1074" y="518"/>
                  </a:lnTo>
                  <a:lnTo>
                    <a:pt x="935" y="518"/>
                  </a:lnTo>
                  <a:lnTo>
                    <a:pt x="935" y="678"/>
                  </a:lnTo>
                  <a:lnTo>
                    <a:pt x="1055" y="678"/>
                  </a:lnTo>
                  <a:close/>
                  <a:moveTo>
                    <a:pt x="849" y="678"/>
                  </a:moveTo>
                  <a:lnTo>
                    <a:pt x="849" y="518"/>
                  </a:lnTo>
                  <a:lnTo>
                    <a:pt x="709" y="518"/>
                  </a:lnTo>
                  <a:lnTo>
                    <a:pt x="728" y="678"/>
                  </a:lnTo>
                  <a:lnTo>
                    <a:pt x="849" y="678"/>
                  </a:lnTo>
                  <a:close/>
                  <a:moveTo>
                    <a:pt x="642" y="678"/>
                  </a:moveTo>
                  <a:lnTo>
                    <a:pt x="622" y="518"/>
                  </a:lnTo>
                  <a:lnTo>
                    <a:pt x="491" y="518"/>
                  </a:lnTo>
                  <a:lnTo>
                    <a:pt x="543" y="678"/>
                  </a:lnTo>
                  <a:lnTo>
                    <a:pt x="642" y="678"/>
                  </a:lnTo>
                  <a:close/>
                  <a:moveTo>
                    <a:pt x="465" y="435"/>
                  </a:moveTo>
                  <a:lnTo>
                    <a:pt x="613" y="435"/>
                  </a:lnTo>
                  <a:lnTo>
                    <a:pt x="593" y="275"/>
                  </a:lnTo>
                  <a:lnTo>
                    <a:pt x="414" y="275"/>
                  </a:lnTo>
                  <a:lnTo>
                    <a:pt x="465" y="435"/>
                  </a:lnTo>
                  <a:close/>
                  <a:moveTo>
                    <a:pt x="678" y="275"/>
                  </a:moveTo>
                  <a:lnTo>
                    <a:pt x="698" y="435"/>
                  </a:lnTo>
                  <a:lnTo>
                    <a:pt x="849" y="435"/>
                  </a:lnTo>
                  <a:lnTo>
                    <a:pt x="849" y="275"/>
                  </a:lnTo>
                  <a:lnTo>
                    <a:pt x="678" y="275"/>
                  </a:lnTo>
                  <a:close/>
                  <a:moveTo>
                    <a:pt x="935" y="275"/>
                  </a:moveTo>
                  <a:lnTo>
                    <a:pt x="935" y="435"/>
                  </a:lnTo>
                  <a:lnTo>
                    <a:pt x="1084" y="435"/>
                  </a:lnTo>
                  <a:lnTo>
                    <a:pt x="1104" y="275"/>
                  </a:lnTo>
                  <a:lnTo>
                    <a:pt x="935" y="275"/>
                  </a:lnTo>
                  <a:close/>
                </a:path>
              </a:pathLst>
            </a:custGeom>
            <a:solidFill>
              <a:srgbClr val="E4465A"/>
            </a:solidFill>
            <a:ln>
              <a:noFill/>
            </a:ln>
            <a:extLst/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6592895" y="2132856"/>
              <a:ext cx="1147457" cy="920527"/>
            </a:xfrm>
            <a:custGeom>
              <a:avLst/>
              <a:gdLst>
                <a:gd name="T0" fmla="*/ 290 w 627"/>
                <a:gd name="T1" fmla="*/ 26 h 503"/>
                <a:gd name="T2" fmla="*/ 334 w 627"/>
                <a:gd name="T3" fmla="*/ 55 h 503"/>
                <a:gd name="T4" fmla="*/ 363 w 627"/>
                <a:gd name="T5" fmla="*/ 102 h 503"/>
                <a:gd name="T6" fmla="*/ 366 w 627"/>
                <a:gd name="T7" fmla="*/ 160 h 503"/>
                <a:gd name="T8" fmla="*/ 346 w 627"/>
                <a:gd name="T9" fmla="*/ 209 h 503"/>
                <a:gd name="T10" fmla="*/ 308 w 627"/>
                <a:gd name="T11" fmla="*/ 247 h 503"/>
                <a:gd name="T12" fmla="*/ 256 w 627"/>
                <a:gd name="T13" fmla="*/ 265 h 503"/>
                <a:gd name="T14" fmla="*/ 200 w 627"/>
                <a:gd name="T15" fmla="*/ 259 h 503"/>
                <a:gd name="T16" fmla="*/ 154 w 627"/>
                <a:gd name="T17" fmla="*/ 230 h 503"/>
                <a:gd name="T18" fmla="*/ 125 w 627"/>
                <a:gd name="T19" fmla="*/ 183 h 503"/>
                <a:gd name="T20" fmla="*/ 119 w 627"/>
                <a:gd name="T21" fmla="*/ 128 h 503"/>
                <a:gd name="T22" fmla="*/ 137 w 627"/>
                <a:gd name="T23" fmla="*/ 76 h 503"/>
                <a:gd name="T24" fmla="*/ 171 w 627"/>
                <a:gd name="T25" fmla="*/ 38 h 503"/>
                <a:gd name="T26" fmla="*/ 224 w 627"/>
                <a:gd name="T27" fmla="*/ 18 h 503"/>
                <a:gd name="T28" fmla="*/ 375 w 627"/>
                <a:gd name="T29" fmla="*/ 297 h 503"/>
                <a:gd name="T30" fmla="*/ 430 w 627"/>
                <a:gd name="T31" fmla="*/ 346 h 503"/>
                <a:gd name="T32" fmla="*/ 467 w 627"/>
                <a:gd name="T33" fmla="*/ 413 h 503"/>
                <a:gd name="T34" fmla="*/ 485 w 627"/>
                <a:gd name="T35" fmla="*/ 491 h 503"/>
                <a:gd name="T36" fmla="*/ 343 w 627"/>
                <a:gd name="T37" fmla="*/ 279 h 503"/>
                <a:gd name="T38" fmla="*/ 3 w 627"/>
                <a:gd name="T39" fmla="*/ 474 h 503"/>
                <a:gd name="T40" fmla="*/ 23 w 627"/>
                <a:gd name="T41" fmla="*/ 398 h 503"/>
                <a:gd name="T42" fmla="*/ 67 w 627"/>
                <a:gd name="T43" fmla="*/ 334 h 503"/>
                <a:gd name="T44" fmla="*/ 125 w 627"/>
                <a:gd name="T45" fmla="*/ 288 h 503"/>
                <a:gd name="T46" fmla="*/ 267 w 627"/>
                <a:gd name="T47" fmla="*/ 294 h 503"/>
                <a:gd name="T48" fmla="*/ 235 w 627"/>
                <a:gd name="T49" fmla="*/ 297 h 503"/>
                <a:gd name="T50" fmla="*/ 241 w 627"/>
                <a:gd name="T51" fmla="*/ 471 h 503"/>
                <a:gd name="T52" fmla="*/ 552 w 627"/>
                <a:gd name="T53" fmla="*/ 233 h 503"/>
                <a:gd name="T54" fmla="*/ 595 w 627"/>
                <a:gd name="T55" fmla="*/ 282 h 503"/>
                <a:gd name="T56" fmla="*/ 621 w 627"/>
                <a:gd name="T57" fmla="*/ 343 h 503"/>
                <a:gd name="T58" fmla="*/ 627 w 627"/>
                <a:gd name="T59" fmla="*/ 390 h 503"/>
                <a:gd name="T60" fmla="*/ 465 w 627"/>
                <a:gd name="T61" fmla="*/ 352 h 503"/>
                <a:gd name="T62" fmla="*/ 433 w 627"/>
                <a:gd name="T63" fmla="*/ 308 h 503"/>
                <a:gd name="T64" fmla="*/ 389 w 627"/>
                <a:gd name="T65" fmla="*/ 270 h 503"/>
                <a:gd name="T66" fmla="*/ 354 w 627"/>
                <a:gd name="T67" fmla="*/ 244 h 503"/>
                <a:gd name="T68" fmla="*/ 372 w 627"/>
                <a:gd name="T69" fmla="*/ 224 h 503"/>
                <a:gd name="T70" fmla="*/ 386 w 627"/>
                <a:gd name="T71" fmla="*/ 215 h 503"/>
                <a:gd name="T72" fmla="*/ 401 w 627"/>
                <a:gd name="T73" fmla="*/ 221 h 503"/>
                <a:gd name="T74" fmla="*/ 415 w 627"/>
                <a:gd name="T75" fmla="*/ 224 h 503"/>
                <a:gd name="T76" fmla="*/ 433 w 627"/>
                <a:gd name="T77" fmla="*/ 224 h 503"/>
                <a:gd name="T78" fmla="*/ 450 w 627"/>
                <a:gd name="T79" fmla="*/ 224 h 503"/>
                <a:gd name="T80" fmla="*/ 470 w 627"/>
                <a:gd name="T81" fmla="*/ 218 h 503"/>
                <a:gd name="T82" fmla="*/ 488 w 627"/>
                <a:gd name="T83" fmla="*/ 212 h 503"/>
                <a:gd name="T84" fmla="*/ 438 w 627"/>
                <a:gd name="T85" fmla="*/ 0 h 503"/>
                <a:gd name="T86" fmla="*/ 482 w 627"/>
                <a:gd name="T87" fmla="*/ 15 h 503"/>
                <a:gd name="T88" fmla="*/ 514 w 627"/>
                <a:gd name="T89" fmla="*/ 41 h 503"/>
                <a:gd name="T90" fmla="*/ 531 w 627"/>
                <a:gd name="T91" fmla="*/ 82 h 503"/>
                <a:gd name="T92" fmla="*/ 531 w 627"/>
                <a:gd name="T93" fmla="*/ 125 h 503"/>
                <a:gd name="T94" fmla="*/ 511 w 627"/>
                <a:gd name="T95" fmla="*/ 166 h 503"/>
                <a:gd name="T96" fmla="*/ 476 w 627"/>
                <a:gd name="T97" fmla="*/ 192 h 503"/>
                <a:gd name="T98" fmla="*/ 433 w 627"/>
                <a:gd name="T99" fmla="*/ 201 h 503"/>
                <a:gd name="T100" fmla="*/ 421 w 627"/>
                <a:gd name="T101" fmla="*/ 201 h 503"/>
                <a:gd name="T102" fmla="*/ 406 w 627"/>
                <a:gd name="T103" fmla="*/ 198 h 503"/>
                <a:gd name="T104" fmla="*/ 395 w 627"/>
                <a:gd name="T105" fmla="*/ 195 h 503"/>
                <a:gd name="T106" fmla="*/ 392 w 627"/>
                <a:gd name="T107" fmla="*/ 177 h 503"/>
                <a:gd name="T108" fmla="*/ 395 w 627"/>
                <a:gd name="T109" fmla="*/ 151 h 503"/>
                <a:gd name="T110" fmla="*/ 395 w 627"/>
                <a:gd name="T111" fmla="*/ 119 h 503"/>
                <a:gd name="T112" fmla="*/ 386 w 627"/>
                <a:gd name="T113" fmla="*/ 87 h 503"/>
                <a:gd name="T114" fmla="*/ 375 w 627"/>
                <a:gd name="T115" fmla="*/ 58 h 503"/>
                <a:gd name="T116" fmla="*/ 360 w 627"/>
                <a:gd name="T117" fmla="*/ 35 h 503"/>
                <a:gd name="T118" fmla="*/ 377 w 627"/>
                <a:gd name="T119" fmla="*/ 20 h 503"/>
                <a:gd name="T120" fmla="*/ 398 w 627"/>
                <a:gd name="T121" fmla="*/ 9 h 503"/>
                <a:gd name="T122" fmla="*/ 424 w 627"/>
                <a:gd name="T123" fmla="*/ 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7" h="503">
                  <a:moveTo>
                    <a:pt x="241" y="15"/>
                  </a:moveTo>
                  <a:lnTo>
                    <a:pt x="250" y="15"/>
                  </a:lnTo>
                  <a:lnTo>
                    <a:pt x="256" y="15"/>
                  </a:lnTo>
                  <a:lnTo>
                    <a:pt x="261" y="18"/>
                  </a:lnTo>
                  <a:lnTo>
                    <a:pt x="267" y="18"/>
                  </a:lnTo>
                  <a:lnTo>
                    <a:pt x="273" y="20"/>
                  </a:lnTo>
                  <a:lnTo>
                    <a:pt x="279" y="20"/>
                  </a:lnTo>
                  <a:lnTo>
                    <a:pt x="285" y="23"/>
                  </a:lnTo>
                  <a:lnTo>
                    <a:pt x="290" y="26"/>
                  </a:lnTo>
                  <a:lnTo>
                    <a:pt x="296" y="26"/>
                  </a:lnTo>
                  <a:lnTo>
                    <a:pt x="302" y="29"/>
                  </a:lnTo>
                  <a:lnTo>
                    <a:pt x="308" y="32"/>
                  </a:lnTo>
                  <a:lnTo>
                    <a:pt x="314" y="38"/>
                  </a:lnTo>
                  <a:lnTo>
                    <a:pt x="316" y="41"/>
                  </a:lnTo>
                  <a:lnTo>
                    <a:pt x="322" y="44"/>
                  </a:lnTo>
                  <a:lnTo>
                    <a:pt x="328" y="47"/>
                  </a:lnTo>
                  <a:lnTo>
                    <a:pt x="331" y="52"/>
                  </a:lnTo>
                  <a:lnTo>
                    <a:pt x="334" y="55"/>
                  </a:lnTo>
                  <a:lnTo>
                    <a:pt x="340" y="61"/>
                  </a:lnTo>
                  <a:lnTo>
                    <a:pt x="343" y="67"/>
                  </a:lnTo>
                  <a:lnTo>
                    <a:pt x="346" y="70"/>
                  </a:lnTo>
                  <a:lnTo>
                    <a:pt x="348" y="76"/>
                  </a:lnTo>
                  <a:lnTo>
                    <a:pt x="351" y="82"/>
                  </a:lnTo>
                  <a:lnTo>
                    <a:pt x="354" y="87"/>
                  </a:lnTo>
                  <a:lnTo>
                    <a:pt x="357" y="93"/>
                  </a:lnTo>
                  <a:lnTo>
                    <a:pt x="360" y="96"/>
                  </a:lnTo>
                  <a:lnTo>
                    <a:pt x="363" y="102"/>
                  </a:lnTo>
                  <a:lnTo>
                    <a:pt x="363" y="111"/>
                  </a:lnTo>
                  <a:lnTo>
                    <a:pt x="366" y="116"/>
                  </a:lnTo>
                  <a:lnTo>
                    <a:pt x="366" y="122"/>
                  </a:lnTo>
                  <a:lnTo>
                    <a:pt x="366" y="128"/>
                  </a:lnTo>
                  <a:lnTo>
                    <a:pt x="369" y="134"/>
                  </a:lnTo>
                  <a:lnTo>
                    <a:pt x="369" y="140"/>
                  </a:lnTo>
                  <a:lnTo>
                    <a:pt x="369" y="145"/>
                  </a:lnTo>
                  <a:lnTo>
                    <a:pt x="366" y="154"/>
                  </a:lnTo>
                  <a:lnTo>
                    <a:pt x="366" y="160"/>
                  </a:lnTo>
                  <a:lnTo>
                    <a:pt x="366" y="166"/>
                  </a:lnTo>
                  <a:lnTo>
                    <a:pt x="363" y="172"/>
                  </a:lnTo>
                  <a:lnTo>
                    <a:pt x="363" y="177"/>
                  </a:lnTo>
                  <a:lnTo>
                    <a:pt x="360" y="183"/>
                  </a:lnTo>
                  <a:lnTo>
                    <a:pt x="357" y="189"/>
                  </a:lnTo>
                  <a:lnTo>
                    <a:pt x="354" y="195"/>
                  </a:lnTo>
                  <a:lnTo>
                    <a:pt x="351" y="201"/>
                  </a:lnTo>
                  <a:lnTo>
                    <a:pt x="348" y="207"/>
                  </a:lnTo>
                  <a:lnTo>
                    <a:pt x="346" y="209"/>
                  </a:lnTo>
                  <a:lnTo>
                    <a:pt x="343" y="215"/>
                  </a:lnTo>
                  <a:lnTo>
                    <a:pt x="340" y="221"/>
                  </a:lnTo>
                  <a:lnTo>
                    <a:pt x="334" y="224"/>
                  </a:lnTo>
                  <a:lnTo>
                    <a:pt x="331" y="230"/>
                  </a:lnTo>
                  <a:lnTo>
                    <a:pt x="328" y="233"/>
                  </a:lnTo>
                  <a:lnTo>
                    <a:pt x="322" y="238"/>
                  </a:lnTo>
                  <a:lnTo>
                    <a:pt x="316" y="241"/>
                  </a:lnTo>
                  <a:lnTo>
                    <a:pt x="314" y="244"/>
                  </a:lnTo>
                  <a:lnTo>
                    <a:pt x="308" y="247"/>
                  </a:lnTo>
                  <a:lnTo>
                    <a:pt x="302" y="250"/>
                  </a:lnTo>
                  <a:lnTo>
                    <a:pt x="296" y="253"/>
                  </a:lnTo>
                  <a:lnTo>
                    <a:pt x="290" y="256"/>
                  </a:lnTo>
                  <a:lnTo>
                    <a:pt x="285" y="259"/>
                  </a:lnTo>
                  <a:lnTo>
                    <a:pt x="279" y="259"/>
                  </a:lnTo>
                  <a:lnTo>
                    <a:pt x="273" y="262"/>
                  </a:lnTo>
                  <a:lnTo>
                    <a:pt x="267" y="265"/>
                  </a:lnTo>
                  <a:lnTo>
                    <a:pt x="261" y="265"/>
                  </a:lnTo>
                  <a:lnTo>
                    <a:pt x="256" y="265"/>
                  </a:lnTo>
                  <a:lnTo>
                    <a:pt x="250" y="265"/>
                  </a:lnTo>
                  <a:lnTo>
                    <a:pt x="241" y="265"/>
                  </a:lnTo>
                  <a:lnTo>
                    <a:pt x="235" y="265"/>
                  </a:lnTo>
                  <a:lnTo>
                    <a:pt x="229" y="265"/>
                  </a:lnTo>
                  <a:lnTo>
                    <a:pt x="224" y="265"/>
                  </a:lnTo>
                  <a:lnTo>
                    <a:pt x="218" y="265"/>
                  </a:lnTo>
                  <a:lnTo>
                    <a:pt x="212" y="262"/>
                  </a:lnTo>
                  <a:lnTo>
                    <a:pt x="206" y="259"/>
                  </a:lnTo>
                  <a:lnTo>
                    <a:pt x="200" y="259"/>
                  </a:lnTo>
                  <a:lnTo>
                    <a:pt x="195" y="256"/>
                  </a:lnTo>
                  <a:lnTo>
                    <a:pt x="189" y="253"/>
                  </a:lnTo>
                  <a:lnTo>
                    <a:pt x="183" y="250"/>
                  </a:lnTo>
                  <a:lnTo>
                    <a:pt x="177" y="247"/>
                  </a:lnTo>
                  <a:lnTo>
                    <a:pt x="171" y="244"/>
                  </a:lnTo>
                  <a:lnTo>
                    <a:pt x="168" y="241"/>
                  </a:lnTo>
                  <a:lnTo>
                    <a:pt x="163" y="238"/>
                  </a:lnTo>
                  <a:lnTo>
                    <a:pt x="157" y="233"/>
                  </a:lnTo>
                  <a:lnTo>
                    <a:pt x="154" y="230"/>
                  </a:lnTo>
                  <a:lnTo>
                    <a:pt x="151" y="224"/>
                  </a:lnTo>
                  <a:lnTo>
                    <a:pt x="145" y="221"/>
                  </a:lnTo>
                  <a:lnTo>
                    <a:pt x="142" y="215"/>
                  </a:lnTo>
                  <a:lnTo>
                    <a:pt x="139" y="209"/>
                  </a:lnTo>
                  <a:lnTo>
                    <a:pt x="137" y="207"/>
                  </a:lnTo>
                  <a:lnTo>
                    <a:pt x="134" y="201"/>
                  </a:lnTo>
                  <a:lnTo>
                    <a:pt x="131" y="195"/>
                  </a:lnTo>
                  <a:lnTo>
                    <a:pt x="128" y="189"/>
                  </a:lnTo>
                  <a:lnTo>
                    <a:pt x="125" y="183"/>
                  </a:lnTo>
                  <a:lnTo>
                    <a:pt x="122" y="177"/>
                  </a:lnTo>
                  <a:lnTo>
                    <a:pt x="122" y="172"/>
                  </a:lnTo>
                  <a:lnTo>
                    <a:pt x="119" y="166"/>
                  </a:lnTo>
                  <a:lnTo>
                    <a:pt x="119" y="160"/>
                  </a:lnTo>
                  <a:lnTo>
                    <a:pt x="119" y="154"/>
                  </a:lnTo>
                  <a:lnTo>
                    <a:pt x="116" y="145"/>
                  </a:lnTo>
                  <a:lnTo>
                    <a:pt x="116" y="140"/>
                  </a:lnTo>
                  <a:lnTo>
                    <a:pt x="116" y="134"/>
                  </a:lnTo>
                  <a:lnTo>
                    <a:pt x="119" y="128"/>
                  </a:lnTo>
                  <a:lnTo>
                    <a:pt x="119" y="122"/>
                  </a:lnTo>
                  <a:lnTo>
                    <a:pt x="119" y="116"/>
                  </a:lnTo>
                  <a:lnTo>
                    <a:pt x="122" y="111"/>
                  </a:lnTo>
                  <a:lnTo>
                    <a:pt x="122" y="102"/>
                  </a:lnTo>
                  <a:lnTo>
                    <a:pt x="125" y="96"/>
                  </a:lnTo>
                  <a:lnTo>
                    <a:pt x="128" y="93"/>
                  </a:lnTo>
                  <a:lnTo>
                    <a:pt x="131" y="87"/>
                  </a:lnTo>
                  <a:lnTo>
                    <a:pt x="134" y="82"/>
                  </a:lnTo>
                  <a:lnTo>
                    <a:pt x="137" y="76"/>
                  </a:lnTo>
                  <a:lnTo>
                    <a:pt x="139" y="70"/>
                  </a:lnTo>
                  <a:lnTo>
                    <a:pt x="142" y="67"/>
                  </a:lnTo>
                  <a:lnTo>
                    <a:pt x="145" y="61"/>
                  </a:lnTo>
                  <a:lnTo>
                    <a:pt x="151" y="55"/>
                  </a:lnTo>
                  <a:lnTo>
                    <a:pt x="154" y="52"/>
                  </a:lnTo>
                  <a:lnTo>
                    <a:pt x="157" y="47"/>
                  </a:lnTo>
                  <a:lnTo>
                    <a:pt x="163" y="44"/>
                  </a:lnTo>
                  <a:lnTo>
                    <a:pt x="168" y="41"/>
                  </a:lnTo>
                  <a:lnTo>
                    <a:pt x="171" y="38"/>
                  </a:lnTo>
                  <a:lnTo>
                    <a:pt x="177" y="32"/>
                  </a:lnTo>
                  <a:lnTo>
                    <a:pt x="183" y="29"/>
                  </a:lnTo>
                  <a:lnTo>
                    <a:pt x="189" y="26"/>
                  </a:lnTo>
                  <a:lnTo>
                    <a:pt x="195" y="26"/>
                  </a:lnTo>
                  <a:lnTo>
                    <a:pt x="200" y="23"/>
                  </a:lnTo>
                  <a:lnTo>
                    <a:pt x="206" y="20"/>
                  </a:lnTo>
                  <a:lnTo>
                    <a:pt x="212" y="20"/>
                  </a:lnTo>
                  <a:lnTo>
                    <a:pt x="218" y="18"/>
                  </a:lnTo>
                  <a:lnTo>
                    <a:pt x="224" y="18"/>
                  </a:lnTo>
                  <a:lnTo>
                    <a:pt x="229" y="15"/>
                  </a:lnTo>
                  <a:lnTo>
                    <a:pt x="235" y="15"/>
                  </a:lnTo>
                  <a:lnTo>
                    <a:pt x="241" y="15"/>
                  </a:lnTo>
                  <a:lnTo>
                    <a:pt x="241" y="15"/>
                  </a:lnTo>
                  <a:close/>
                  <a:moveTo>
                    <a:pt x="343" y="279"/>
                  </a:moveTo>
                  <a:lnTo>
                    <a:pt x="351" y="282"/>
                  </a:lnTo>
                  <a:lnTo>
                    <a:pt x="360" y="288"/>
                  </a:lnTo>
                  <a:lnTo>
                    <a:pt x="366" y="291"/>
                  </a:lnTo>
                  <a:lnTo>
                    <a:pt x="375" y="297"/>
                  </a:lnTo>
                  <a:lnTo>
                    <a:pt x="380" y="300"/>
                  </a:lnTo>
                  <a:lnTo>
                    <a:pt x="386" y="305"/>
                  </a:lnTo>
                  <a:lnTo>
                    <a:pt x="395" y="311"/>
                  </a:lnTo>
                  <a:lnTo>
                    <a:pt x="401" y="317"/>
                  </a:lnTo>
                  <a:lnTo>
                    <a:pt x="406" y="323"/>
                  </a:lnTo>
                  <a:lnTo>
                    <a:pt x="412" y="329"/>
                  </a:lnTo>
                  <a:lnTo>
                    <a:pt x="418" y="334"/>
                  </a:lnTo>
                  <a:lnTo>
                    <a:pt x="424" y="340"/>
                  </a:lnTo>
                  <a:lnTo>
                    <a:pt x="430" y="346"/>
                  </a:lnTo>
                  <a:lnTo>
                    <a:pt x="436" y="355"/>
                  </a:lnTo>
                  <a:lnTo>
                    <a:pt x="441" y="361"/>
                  </a:lnTo>
                  <a:lnTo>
                    <a:pt x="444" y="366"/>
                  </a:lnTo>
                  <a:lnTo>
                    <a:pt x="450" y="375"/>
                  </a:lnTo>
                  <a:lnTo>
                    <a:pt x="453" y="381"/>
                  </a:lnTo>
                  <a:lnTo>
                    <a:pt x="459" y="390"/>
                  </a:lnTo>
                  <a:lnTo>
                    <a:pt x="462" y="398"/>
                  </a:lnTo>
                  <a:lnTo>
                    <a:pt x="465" y="404"/>
                  </a:lnTo>
                  <a:lnTo>
                    <a:pt x="467" y="413"/>
                  </a:lnTo>
                  <a:lnTo>
                    <a:pt x="470" y="422"/>
                  </a:lnTo>
                  <a:lnTo>
                    <a:pt x="473" y="430"/>
                  </a:lnTo>
                  <a:lnTo>
                    <a:pt x="476" y="439"/>
                  </a:lnTo>
                  <a:lnTo>
                    <a:pt x="479" y="448"/>
                  </a:lnTo>
                  <a:lnTo>
                    <a:pt x="479" y="456"/>
                  </a:lnTo>
                  <a:lnTo>
                    <a:pt x="482" y="465"/>
                  </a:lnTo>
                  <a:lnTo>
                    <a:pt x="482" y="474"/>
                  </a:lnTo>
                  <a:lnTo>
                    <a:pt x="485" y="483"/>
                  </a:lnTo>
                  <a:lnTo>
                    <a:pt x="485" y="491"/>
                  </a:lnTo>
                  <a:lnTo>
                    <a:pt x="485" y="500"/>
                  </a:lnTo>
                  <a:lnTo>
                    <a:pt x="485" y="500"/>
                  </a:lnTo>
                  <a:lnTo>
                    <a:pt x="485" y="503"/>
                  </a:lnTo>
                  <a:lnTo>
                    <a:pt x="485" y="503"/>
                  </a:lnTo>
                  <a:lnTo>
                    <a:pt x="485" y="503"/>
                  </a:lnTo>
                  <a:lnTo>
                    <a:pt x="256" y="503"/>
                  </a:lnTo>
                  <a:lnTo>
                    <a:pt x="296" y="398"/>
                  </a:lnTo>
                  <a:lnTo>
                    <a:pt x="343" y="279"/>
                  </a:lnTo>
                  <a:lnTo>
                    <a:pt x="343" y="279"/>
                  </a:lnTo>
                  <a:close/>
                  <a:moveTo>
                    <a:pt x="229" y="503"/>
                  </a:moveTo>
                  <a:lnTo>
                    <a:pt x="0" y="503"/>
                  </a:lnTo>
                  <a:lnTo>
                    <a:pt x="0" y="503"/>
                  </a:lnTo>
                  <a:lnTo>
                    <a:pt x="0" y="503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491"/>
                  </a:lnTo>
                  <a:lnTo>
                    <a:pt x="0" y="483"/>
                  </a:lnTo>
                  <a:lnTo>
                    <a:pt x="3" y="474"/>
                  </a:lnTo>
                  <a:lnTo>
                    <a:pt x="3" y="465"/>
                  </a:lnTo>
                  <a:lnTo>
                    <a:pt x="6" y="456"/>
                  </a:lnTo>
                  <a:lnTo>
                    <a:pt x="6" y="448"/>
                  </a:lnTo>
                  <a:lnTo>
                    <a:pt x="9" y="439"/>
                  </a:lnTo>
                  <a:lnTo>
                    <a:pt x="12" y="430"/>
                  </a:lnTo>
                  <a:lnTo>
                    <a:pt x="15" y="422"/>
                  </a:lnTo>
                  <a:lnTo>
                    <a:pt x="18" y="413"/>
                  </a:lnTo>
                  <a:lnTo>
                    <a:pt x="20" y="404"/>
                  </a:lnTo>
                  <a:lnTo>
                    <a:pt x="23" y="398"/>
                  </a:lnTo>
                  <a:lnTo>
                    <a:pt x="26" y="390"/>
                  </a:lnTo>
                  <a:lnTo>
                    <a:pt x="32" y="381"/>
                  </a:lnTo>
                  <a:lnTo>
                    <a:pt x="35" y="375"/>
                  </a:lnTo>
                  <a:lnTo>
                    <a:pt x="41" y="366"/>
                  </a:lnTo>
                  <a:lnTo>
                    <a:pt x="44" y="361"/>
                  </a:lnTo>
                  <a:lnTo>
                    <a:pt x="49" y="355"/>
                  </a:lnTo>
                  <a:lnTo>
                    <a:pt x="55" y="346"/>
                  </a:lnTo>
                  <a:lnTo>
                    <a:pt x="61" y="340"/>
                  </a:lnTo>
                  <a:lnTo>
                    <a:pt x="67" y="334"/>
                  </a:lnTo>
                  <a:lnTo>
                    <a:pt x="73" y="329"/>
                  </a:lnTo>
                  <a:lnTo>
                    <a:pt x="78" y="323"/>
                  </a:lnTo>
                  <a:lnTo>
                    <a:pt x="84" y="317"/>
                  </a:lnTo>
                  <a:lnTo>
                    <a:pt x="90" y="311"/>
                  </a:lnTo>
                  <a:lnTo>
                    <a:pt x="99" y="305"/>
                  </a:lnTo>
                  <a:lnTo>
                    <a:pt x="105" y="300"/>
                  </a:lnTo>
                  <a:lnTo>
                    <a:pt x="110" y="297"/>
                  </a:lnTo>
                  <a:lnTo>
                    <a:pt x="119" y="291"/>
                  </a:lnTo>
                  <a:lnTo>
                    <a:pt x="125" y="288"/>
                  </a:lnTo>
                  <a:lnTo>
                    <a:pt x="134" y="282"/>
                  </a:lnTo>
                  <a:lnTo>
                    <a:pt x="142" y="279"/>
                  </a:lnTo>
                  <a:lnTo>
                    <a:pt x="189" y="398"/>
                  </a:lnTo>
                  <a:lnTo>
                    <a:pt x="229" y="503"/>
                  </a:lnTo>
                  <a:lnTo>
                    <a:pt x="229" y="503"/>
                  </a:lnTo>
                  <a:close/>
                  <a:moveTo>
                    <a:pt x="241" y="471"/>
                  </a:moveTo>
                  <a:lnTo>
                    <a:pt x="279" y="378"/>
                  </a:lnTo>
                  <a:lnTo>
                    <a:pt x="270" y="294"/>
                  </a:lnTo>
                  <a:lnTo>
                    <a:pt x="267" y="294"/>
                  </a:lnTo>
                  <a:lnTo>
                    <a:pt x="264" y="294"/>
                  </a:lnTo>
                  <a:lnTo>
                    <a:pt x="258" y="297"/>
                  </a:lnTo>
                  <a:lnTo>
                    <a:pt x="256" y="297"/>
                  </a:lnTo>
                  <a:lnTo>
                    <a:pt x="253" y="297"/>
                  </a:lnTo>
                  <a:lnTo>
                    <a:pt x="250" y="297"/>
                  </a:lnTo>
                  <a:lnTo>
                    <a:pt x="247" y="297"/>
                  </a:lnTo>
                  <a:lnTo>
                    <a:pt x="241" y="297"/>
                  </a:lnTo>
                  <a:lnTo>
                    <a:pt x="238" y="297"/>
                  </a:lnTo>
                  <a:lnTo>
                    <a:pt x="235" y="297"/>
                  </a:lnTo>
                  <a:lnTo>
                    <a:pt x="232" y="297"/>
                  </a:lnTo>
                  <a:lnTo>
                    <a:pt x="229" y="297"/>
                  </a:lnTo>
                  <a:lnTo>
                    <a:pt x="227" y="297"/>
                  </a:lnTo>
                  <a:lnTo>
                    <a:pt x="221" y="294"/>
                  </a:lnTo>
                  <a:lnTo>
                    <a:pt x="218" y="294"/>
                  </a:lnTo>
                  <a:lnTo>
                    <a:pt x="215" y="294"/>
                  </a:lnTo>
                  <a:lnTo>
                    <a:pt x="206" y="378"/>
                  </a:lnTo>
                  <a:lnTo>
                    <a:pt x="241" y="471"/>
                  </a:lnTo>
                  <a:lnTo>
                    <a:pt x="241" y="471"/>
                  </a:lnTo>
                  <a:close/>
                  <a:moveTo>
                    <a:pt x="499" y="207"/>
                  </a:moveTo>
                  <a:lnTo>
                    <a:pt x="505" y="209"/>
                  </a:lnTo>
                  <a:lnTo>
                    <a:pt x="514" y="212"/>
                  </a:lnTo>
                  <a:lnTo>
                    <a:pt x="520" y="215"/>
                  </a:lnTo>
                  <a:lnTo>
                    <a:pt x="525" y="218"/>
                  </a:lnTo>
                  <a:lnTo>
                    <a:pt x="531" y="221"/>
                  </a:lnTo>
                  <a:lnTo>
                    <a:pt x="537" y="227"/>
                  </a:lnTo>
                  <a:lnTo>
                    <a:pt x="546" y="230"/>
                  </a:lnTo>
                  <a:lnTo>
                    <a:pt x="552" y="233"/>
                  </a:lnTo>
                  <a:lnTo>
                    <a:pt x="557" y="238"/>
                  </a:lnTo>
                  <a:lnTo>
                    <a:pt x="563" y="244"/>
                  </a:lnTo>
                  <a:lnTo>
                    <a:pt x="566" y="247"/>
                  </a:lnTo>
                  <a:lnTo>
                    <a:pt x="572" y="253"/>
                  </a:lnTo>
                  <a:lnTo>
                    <a:pt x="578" y="259"/>
                  </a:lnTo>
                  <a:lnTo>
                    <a:pt x="584" y="265"/>
                  </a:lnTo>
                  <a:lnTo>
                    <a:pt x="586" y="270"/>
                  </a:lnTo>
                  <a:lnTo>
                    <a:pt x="592" y="276"/>
                  </a:lnTo>
                  <a:lnTo>
                    <a:pt x="595" y="282"/>
                  </a:lnTo>
                  <a:lnTo>
                    <a:pt x="598" y="288"/>
                  </a:lnTo>
                  <a:lnTo>
                    <a:pt x="604" y="294"/>
                  </a:lnTo>
                  <a:lnTo>
                    <a:pt x="607" y="300"/>
                  </a:lnTo>
                  <a:lnTo>
                    <a:pt x="610" y="308"/>
                  </a:lnTo>
                  <a:lnTo>
                    <a:pt x="613" y="314"/>
                  </a:lnTo>
                  <a:lnTo>
                    <a:pt x="615" y="320"/>
                  </a:lnTo>
                  <a:lnTo>
                    <a:pt x="618" y="329"/>
                  </a:lnTo>
                  <a:lnTo>
                    <a:pt x="621" y="334"/>
                  </a:lnTo>
                  <a:lnTo>
                    <a:pt x="621" y="343"/>
                  </a:lnTo>
                  <a:lnTo>
                    <a:pt x="624" y="349"/>
                  </a:lnTo>
                  <a:lnTo>
                    <a:pt x="624" y="358"/>
                  </a:lnTo>
                  <a:lnTo>
                    <a:pt x="627" y="366"/>
                  </a:lnTo>
                  <a:lnTo>
                    <a:pt x="627" y="372"/>
                  </a:lnTo>
                  <a:lnTo>
                    <a:pt x="627" y="381"/>
                  </a:lnTo>
                  <a:lnTo>
                    <a:pt x="627" y="390"/>
                  </a:lnTo>
                  <a:lnTo>
                    <a:pt x="627" y="390"/>
                  </a:lnTo>
                  <a:lnTo>
                    <a:pt x="627" y="390"/>
                  </a:lnTo>
                  <a:lnTo>
                    <a:pt x="627" y="390"/>
                  </a:lnTo>
                  <a:lnTo>
                    <a:pt x="627" y="393"/>
                  </a:lnTo>
                  <a:lnTo>
                    <a:pt x="485" y="393"/>
                  </a:lnTo>
                  <a:lnTo>
                    <a:pt x="482" y="387"/>
                  </a:lnTo>
                  <a:lnTo>
                    <a:pt x="479" y="381"/>
                  </a:lnTo>
                  <a:lnTo>
                    <a:pt x="479" y="375"/>
                  </a:lnTo>
                  <a:lnTo>
                    <a:pt x="476" y="369"/>
                  </a:lnTo>
                  <a:lnTo>
                    <a:pt x="473" y="363"/>
                  </a:lnTo>
                  <a:lnTo>
                    <a:pt x="467" y="358"/>
                  </a:lnTo>
                  <a:lnTo>
                    <a:pt x="465" y="352"/>
                  </a:lnTo>
                  <a:lnTo>
                    <a:pt x="462" y="346"/>
                  </a:lnTo>
                  <a:lnTo>
                    <a:pt x="459" y="340"/>
                  </a:lnTo>
                  <a:lnTo>
                    <a:pt x="456" y="337"/>
                  </a:lnTo>
                  <a:lnTo>
                    <a:pt x="453" y="331"/>
                  </a:lnTo>
                  <a:lnTo>
                    <a:pt x="447" y="326"/>
                  </a:lnTo>
                  <a:lnTo>
                    <a:pt x="444" y="323"/>
                  </a:lnTo>
                  <a:lnTo>
                    <a:pt x="441" y="317"/>
                  </a:lnTo>
                  <a:lnTo>
                    <a:pt x="436" y="311"/>
                  </a:lnTo>
                  <a:lnTo>
                    <a:pt x="433" y="308"/>
                  </a:lnTo>
                  <a:lnTo>
                    <a:pt x="427" y="302"/>
                  </a:lnTo>
                  <a:lnTo>
                    <a:pt x="424" y="300"/>
                  </a:lnTo>
                  <a:lnTo>
                    <a:pt x="418" y="294"/>
                  </a:lnTo>
                  <a:lnTo>
                    <a:pt x="412" y="291"/>
                  </a:lnTo>
                  <a:lnTo>
                    <a:pt x="409" y="285"/>
                  </a:lnTo>
                  <a:lnTo>
                    <a:pt x="404" y="282"/>
                  </a:lnTo>
                  <a:lnTo>
                    <a:pt x="398" y="279"/>
                  </a:lnTo>
                  <a:lnTo>
                    <a:pt x="395" y="276"/>
                  </a:lnTo>
                  <a:lnTo>
                    <a:pt x="389" y="270"/>
                  </a:lnTo>
                  <a:lnTo>
                    <a:pt x="383" y="268"/>
                  </a:lnTo>
                  <a:lnTo>
                    <a:pt x="377" y="265"/>
                  </a:lnTo>
                  <a:lnTo>
                    <a:pt x="375" y="262"/>
                  </a:lnTo>
                  <a:lnTo>
                    <a:pt x="369" y="259"/>
                  </a:lnTo>
                  <a:lnTo>
                    <a:pt x="363" y="256"/>
                  </a:lnTo>
                  <a:lnTo>
                    <a:pt x="357" y="253"/>
                  </a:lnTo>
                  <a:lnTo>
                    <a:pt x="351" y="250"/>
                  </a:lnTo>
                  <a:lnTo>
                    <a:pt x="354" y="247"/>
                  </a:lnTo>
                  <a:lnTo>
                    <a:pt x="354" y="244"/>
                  </a:lnTo>
                  <a:lnTo>
                    <a:pt x="357" y="244"/>
                  </a:lnTo>
                  <a:lnTo>
                    <a:pt x="360" y="241"/>
                  </a:lnTo>
                  <a:lnTo>
                    <a:pt x="360" y="238"/>
                  </a:lnTo>
                  <a:lnTo>
                    <a:pt x="363" y="236"/>
                  </a:lnTo>
                  <a:lnTo>
                    <a:pt x="366" y="236"/>
                  </a:lnTo>
                  <a:lnTo>
                    <a:pt x="366" y="233"/>
                  </a:lnTo>
                  <a:lnTo>
                    <a:pt x="369" y="230"/>
                  </a:lnTo>
                  <a:lnTo>
                    <a:pt x="369" y="227"/>
                  </a:lnTo>
                  <a:lnTo>
                    <a:pt x="372" y="224"/>
                  </a:lnTo>
                  <a:lnTo>
                    <a:pt x="372" y="221"/>
                  </a:lnTo>
                  <a:lnTo>
                    <a:pt x="375" y="218"/>
                  </a:lnTo>
                  <a:lnTo>
                    <a:pt x="377" y="218"/>
                  </a:lnTo>
                  <a:lnTo>
                    <a:pt x="377" y="215"/>
                  </a:lnTo>
                  <a:lnTo>
                    <a:pt x="380" y="212"/>
                  </a:lnTo>
                  <a:lnTo>
                    <a:pt x="380" y="212"/>
                  </a:lnTo>
                  <a:lnTo>
                    <a:pt x="383" y="212"/>
                  </a:lnTo>
                  <a:lnTo>
                    <a:pt x="383" y="215"/>
                  </a:lnTo>
                  <a:lnTo>
                    <a:pt x="386" y="215"/>
                  </a:lnTo>
                  <a:lnTo>
                    <a:pt x="386" y="215"/>
                  </a:lnTo>
                  <a:lnTo>
                    <a:pt x="389" y="215"/>
                  </a:lnTo>
                  <a:lnTo>
                    <a:pt x="389" y="215"/>
                  </a:lnTo>
                  <a:lnTo>
                    <a:pt x="392" y="218"/>
                  </a:lnTo>
                  <a:lnTo>
                    <a:pt x="395" y="218"/>
                  </a:lnTo>
                  <a:lnTo>
                    <a:pt x="395" y="218"/>
                  </a:lnTo>
                  <a:lnTo>
                    <a:pt x="398" y="218"/>
                  </a:lnTo>
                  <a:lnTo>
                    <a:pt x="398" y="218"/>
                  </a:lnTo>
                  <a:lnTo>
                    <a:pt x="401" y="221"/>
                  </a:lnTo>
                  <a:lnTo>
                    <a:pt x="401" y="221"/>
                  </a:lnTo>
                  <a:lnTo>
                    <a:pt x="404" y="221"/>
                  </a:lnTo>
                  <a:lnTo>
                    <a:pt x="406" y="221"/>
                  </a:lnTo>
                  <a:lnTo>
                    <a:pt x="406" y="221"/>
                  </a:lnTo>
                  <a:lnTo>
                    <a:pt x="409" y="221"/>
                  </a:lnTo>
                  <a:lnTo>
                    <a:pt x="409" y="221"/>
                  </a:lnTo>
                  <a:lnTo>
                    <a:pt x="412" y="224"/>
                  </a:lnTo>
                  <a:lnTo>
                    <a:pt x="415" y="224"/>
                  </a:lnTo>
                  <a:lnTo>
                    <a:pt x="415" y="224"/>
                  </a:lnTo>
                  <a:lnTo>
                    <a:pt x="418" y="224"/>
                  </a:lnTo>
                  <a:lnTo>
                    <a:pt x="418" y="224"/>
                  </a:lnTo>
                  <a:lnTo>
                    <a:pt x="421" y="224"/>
                  </a:lnTo>
                  <a:lnTo>
                    <a:pt x="424" y="224"/>
                  </a:lnTo>
                  <a:lnTo>
                    <a:pt x="424" y="224"/>
                  </a:lnTo>
                  <a:lnTo>
                    <a:pt x="427" y="224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33" y="224"/>
                  </a:lnTo>
                  <a:lnTo>
                    <a:pt x="433" y="224"/>
                  </a:lnTo>
                  <a:lnTo>
                    <a:pt x="436" y="224"/>
                  </a:lnTo>
                  <a:lnTo>
                    <a:pt x="438" y="224"/>
                  </a:lnTo>
                  <a:lnTo>
                    <a:pt x="441" y="224"/>
                  </a:lnTo>
                  <a:lnTo>
                    <a:pt x="441" y="224"/>
                  </a:lnTo>
                  <a:lnTo>
                    <a:pt x="444" y="224"/>
                  </a:lnTo>
                  <a:lnTo>
                    <a:pt x="447" y="224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453" y="224"/>
                  </a:lnTo>
                  <a:lnTo>
                    <a:pt x="456" y="224"/>
                  </a:lnTo>
                  <a:lnTo>
                    <a:pt x="459" y="221"/>
                  </a:lnTo>
                  <a:lnTo>
                    <a:pt x="459" y="221"/>
                  </a:lnTo>
                  <a:lnTo>
                    <a:pt x="462" y="221"/>
                  </a:lnTo>
                  <a:lnTo>
                    <a:pt x="465" y="221"/>
                  </a:lnTo>
                  <a:lnTo>
                    <a:pt x="467" y="221"/>
                  </a:lnTo>
                  <a:lnTo>
                    <a:pt x="467" y="221"/>
                  </a:lnTo>
                  <a:lnTo>
                    <a:pt x="470" y="218"/>
                  </a:lnTo>
                  <a:lnTo>
                    <a:pt x="473" y="218"/>
                  </a:lnTo>
                  <a:lnTo>
                    <a:pt x="473" y="218"/>
                  </a:lnTo>
                  <a:lnTo>
                    <a:pt x="476" y="218"/>
                  </a:lnTo>
                  <a:lnTo>
                    <a:pt x="479" y="215"/>
                  </a:lnTo>
                  <a:lnTo>
                    <a:pt x="479" y="215"/>
                  </a:lnTo>
                  <a:lnTo>
                    <a:pt x="482" y="215"/>
                  </a:lnTo>
                  <a:lnTo>
                    <a:pt x="485" y="215"/>
                  </a:lnTo>
                  <a:lnTo>
                    <a:pt x="485" y="212"/>
                  </a:lnTo>
                  <a:lnTo>
                    <a:pt x="488" y="212"/>
                  </a:lnTo>
                  <a:lnTo>
                    <a:pt x="491" y="212"/>
                  </a:lnTo>
                  <a:lnTo>
                    <a:pt x="491" y="209"/>
                  </a:lnTo>
                  <a:lnTo>
                    <a:pt x="494" y="209"/>
                  </a:lnTo>
                  <a:lnTo>
                    <a:pt x="496" y="209"/>
                  </a:lnTo>
                  <a:lnTo>
                    <a:pt x="496" y="207"/>
                  </a:lnTo>
                  <a:lnTo>
                    <a:pt x="499" y="207"/>
                  </a:lnTo>
                  <a:lnTo>
                    <a:pt x="499" y="207"/>
                  </a:lnTo>
                  <a:close/>
                  <a:moveTo>
                    <a:pt x="433" y="0"/>
                  </a:moveTo>
                  <a:lnTo>
                    <a:pt x="438" y="0"/>
                  </a:lnTo>
                  <a:lnTo>
                    <a:pt x="444" y="3"/>
                  </a:lnTo>
                  <a:lnTo>
                    <a:pt x="450" y="3"/>
                  </a:lnTo>
                  <a:lnTo>
                    <a:pt x="453" y="3"/>
                  </a:lnTo>
                  <a:lnTo>
                    <a:pt x="459" y="3"/>
                  </a:lnTo>
                  <a:lnTo>
                    <a:pt x="465" y="6"/>
                  </a:lnTo>
                  <a:lnTo>
                    <a:pt x="467" y="6"/>
                  </a:lnTo>
                  <a:lnTo>
                    <a:pt x="473" y="9"/>
                  </a:lnTo>
                  <a:lnTo>
                    <a:pt x="476" y="12"/>
                  </a:lnTo>
                  <a:lnTo>
                    <a:pt x="482" y="15"/>
                  </a:lnTo>
                  <a:lnTo>
                    <a:pt x="485" y="15"/>
                  </a:lnTo>
                  <a:lnTo>
                    <a:pt x="491" y="18"/>
                  </a:lnTo>
                  <a:lnTo>
                    <a:pt x="494" y="20"/>
                  </a:lnTo>
                  <a:lnTo>
                    <a:pt x="496" y="23"/>
                  </a:lnTo>
                  <a:lnTo>
                    <a:pt x="502" y="26"/>
                  </a:lnTo>
                  <a:lnTo>
                    <a:pt x="505" y="29"/>
                  </a:lnTo>
                  <a:lnTo>
                    <a:pt x="508" y="35"/>
                  </a:lnTo>
                  <a:lnTo>
                    <a:pt x="511" y="38"/>
                  </a:lnTo>
                  <a:lnTo>
                    <a:pt x="514" y="41"/>
                  </a:lnTo>
                  <a:lnTo>
                    <a:pt x="517" y="47"/>
                  </a:lnTo>
                  <a:lnTo>
                    <a:pt x="520" y="50"/>
                  </a:lnTo>
                  <a:lnTo>
                    <a:pt x="523" y="52"/>
                  </a:lnTo>
                  <a:lnTo>
                    <a:pt x="525" y="58"/>
                  </a:lnTo>
                  <a:lnTo>
                    <a:pt x="525" y="61"/>
                  </a:lnTo>
                  <a:lnTo>
                    <a:pt x="528" y="67"/>
                  </a:lnTo>
                  <a:lnTo>
                    <a:pt x="528" y="73"/>
                  </a:lnTo>
                  <a:lnTo>
                    <a:pt x="531" y="76"/>
                  </a:lnTo>
                  <a:lnTo>
                    <a:pt x="531" y="82"/>
                  </a:lnTo>
                  <a:lnTo>
                    <a:pt x="534" y="87"/>
                  </a:lnTo>
                  <a:lnTo>
                    <a:pt x="534" y="90"/>
                  </a:lnTo>
                  <a:lnTo>
                    <a:pt x="534" y="96"/>
                  </a:lnTo>
                  <a:lnTo>
                    <a:pt x="534" y="102"/>
                  </a:lnTo>
                  <a:lnTo>
                    <a:pt x="534" y="108"/>
                  </a:lnTo>
                  <a:lnTo>
                    <a:pt x="534" y="111"/>
                  </a:lnTo>
                  <a:lnTo>
                    <a:pt x="534" y="116"/>
                  </a:lnTo>
                  <a:lnTo>
                    <a:pt x="531" y="122"/>
                  </a:lnTo>
                  <a:lnTo>
                    <a:pt x="531" y="125"/>
                  </a:lnTo>
                  <a:lnTo>
                    <a:pt x="528" y="131"/>
                  </a:lnTo>
                  <a:lnTo>
                    <a:pt x="528" y="137"/>
                  </a:lnTo>
                  <a:lnTo>
                    <a:pt x="525" y="140"/>
                  </a:lnTo>
                  <a:lnTo>
                    <a:pt x="525" y="145"/>
                  </a:lnTo>
                  <a:lnTo>
                    <a:pt x="523" y="148"/>
                  </a:lnTo>
                  <a:lnTo>
                    <a:pt x="520" y="154"/>
                  </a:lnTo>
                  <a:lnTo>
                    <a:pt x="517" y="157"/>
                  </a:lnTo>
                  <a:lnTo>
                    <a:pt x="514" y="160"/>
                  </a:lnTo>
                  <a:lnTo>
                    <a:pt x="511" y="166"/>
                  </a:lnTo>
                  <a:lnTo>
                    <a:pt x="508" y="169"/>
                  </a:lnTo>
                  <a:lnTo>
                    <a:pt x="505" y="172"/>
                  </a:lnTo>
                  <a:lnTo>
                    <a:pt x="502" y="175"/>
                  </a:lnTo>
                  <a:lnTo>
                    <a:pt x="496" y="177"/>
                  </a:lnTo>
                  <a:lnTo>
                    <a:pt x="494" y="180"/>
                  </a:lnTo>
                  <a:lnTo>
                    <a:pt x="491" y="183"/>
                  </a:lnTo>
                  <a:lnTo>
                    <a:pt x="485" y="186"/>
                  </a:lnTo>
                  <a:lnTo>
                    <a:pt x="482" y="189"/>
                  </a:lnTo>
                  <a:lnTo>
                    <a:pt x="476" y="192"/>
                  </a:lnTo>
                  <a:lnTo>
                    <a:pt x="473" y="195"/>
                  </a:lnTo>
                  <a:lnTo>
                    <a:pt x="467" y="195"/>
                  </a:lnTo>
                  <a:lnTo>
                    <a:pt x="465" y="198"/>
                  </a:lnTo>
                  <a:lnTo>
                    <a:pt x="459" y="198"/>
                  </a:lnTo>
                  <a:lnTo>
                    <a:pt x="453" y="201"/>
                  </a:lnTo>
                  <a:lnTo>
                    <a:pt x="450" y="201"/>
                  </a:lnTo>
                  <a:lnTo>
                    <a:pt x="444" y="201"/>
                  </a:lnTo>
                  <a:lnTo>
                    <a:pt x="438" y="201"/>
                  </a:lnTo>
                  <a:lnTo>
                    <a:pt x="433" y="201"/>
                  </a:lnTo>
                  <a:lnTo>
                    <a:pt x="433" y="201"/>
                  </a:lnTo>
                  <a:lnTo>
                    <a:pt x="430" y="201"/>
                  </a:lnTo>
                  <a:lnTo>
                    <a:pt x="430" y="201"/>
                  </a:lnTo>
                  <a:lnTo>
                    <a:pt x="427" y="201"/>
                  </a:lnTo>
                  <a:lnTo>
                    <a:pt x="427" y="201"/>
                  </a:lnTo>
                  <a:lnTo>
                    <a:pt x="424" y="201"/>
                  </a:lnTo>
                  <a:lnTo>
                    <a:pt x="424" y="201"/>
                  </a:lnTo>
                  <a:lnTo>
                    <a:pt x="421" y="201"/>
                  </a:lnTo>
                  <a:lnTo>
                    <a:pt x="421" y="201"/>
                  </a:lnTo>
                  <a:lnTo>
                    <a:pt x="418" y="201"/>
                  </a:lnTo>
                  <a:lnTo>
                    <a:pt x="418" y="201"/>
                  </a:lnTo>
                  <a:lnTo>
                    <a:pt x="415" y="201"/>
                  </a:lnTo>
                  <a:lnTo>
                    <a:pt x="415" y="201"/>
                  </a:lnTo>
                  <a:lnTo>
                    <a:pt x="412" y="201"/>
                  </a:lnTo>
                  <a:lnTo>
                    <a:pt x="412" y="198"/>
                  </a:lnTo>
                  <a:lnTo>
                    <a:pt x="409" y="198"/>
                  </a:lnTo>
                  <a:lnTo>
                    <a:pt x="409" y="198"/>
                  </a:lnTo>
                  <a:lnTo>
                    <a:pt x="406" y="198"/>
                  </a:lnTo>
                  <a:lnTo>
                    <a:pt x="406" y="198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401" y="195"/>
                  </a:lnTo>
                  <a:lnTo>
                    <a:pt x="401" y="195"/>
                  </a:lnTo>
                  <a:lnTo>
                    <a:pt x="398" y="195"/>
                  </a:lnTo>
                  <a:lnTo>
                    <a:pt x="398" y="195"/>
                  </a:lnTo>
                  <a:lnTo>
                    <a:pt x="395" y="195"/>
                  </a:lnTo>
                  <a:lnTo>
                    <a:pt x="395" y="195"/>
                  </a:lnTo>
                  <a:lnTo>
                    <a:pt x="392" y="192"/>
                  </a:lnTo>
                  <a:lnTo>
                    <a:pt x="392" y="192"/>
                  </a:lnTo>
                  <a:lnTo>
                    <a:pt x="392" y="192"/>
                  </a:lnTo>
                  <a:lnTo>
                    <a:pt x="389" y="192"/>
                  </a:lnTo>
                  <a:lnTo>
                    <a:pt x="389" y="189"/>
                  </a:lnTo>
                  <a:lnTo>
                    <a:pt x="389" y="186"/>
                  </a:lnTo>
                  <a:lnTo>
                    <a:pt x="389" y="183"/>
                  </a:lnTo>
                  <a:lnTo>
                    <a:pt x="392" y="180"/>
                  </a:lnTo>
                  <a:lnTo>
                    <a:pt x="392" y="177"/>
                  </a:lnTo>
                  <a:lnTo>
                    <a:pt x="392" y="175"/>
                  </a:lnTo>
                  <a:lnTo>
                    <a:pt x="392" y="172"/>
                  </a:lnTo>
                  <a:lnTo>
                    <a:pt x="395" y="169"/>
                  </a:lnTo>
                  <a:lnTo>
                    <a:pt x="395" y="166"/>
                  </a:lnTo>
                  <a:lnTo>
                    <a:pt x="395" y="163"/>
                  </a:lnTo>
                  <a:lnTo>
                    <a:pt x="395" y="160"/>
                  </a:lnTo>
                  <a:lnTo>
                    <a:pt x="395" y="157"/>
                  </a:lnTo>
                  <a:lnTo>
                    <a:pt x="395" y="154"/>
                  </a:lnTo>
                  <a:lnTo>
                    <a:pt x="395" y="151"/>
                  </a:lnTo>
                  <a:lnTo>
                    <a:pt x="395" y="148"/>
                  </a:lnTo>
                  <a:lnTo>
                    <a:pt x="398" y="143"/>
                  </a:lnTo>
                  <a:lnTo>
                    <a:pt x="398" y="140"/>
                  </a:lnTo>
                  <a:lnTo>
                    <a:pt x="398" y="137"/>
                  </a:lnTo>
                  <a:lnTo>
                    <a:pt x="395" y="134"/>
                  </a:lnTo>
                  <a:lnTo>
                    <a:pt x="395" y="128"/>
                  </a:lnTo>
                  <a:lnTo>
                    <a:pt x="395" y="125"/>
                  </a:lnTo>
                  <a:lnTo>
                    <a:pt x="395" y="122"/>
                  </a:lnTo>
                  <a:lnTo>
                    <a:pt x="395" y="119"/>
                  </a:lnTo>
                  <a:lnTo>
                    <a:pt x="395" y="116"/>
                  </a:lnTo>
                  <a:lnTo>
                    <a:pt x="395" y="111"/>
                  </a:lnTo>
                  <a:lnTo>
                    <a:pt x="392" y="108"/>
                  </a:lnTo>
                  <a:lnTo>
                    <a:pt x="392" y="105"/>
                  </a:lnTo>
                  <a:lnTo>
                    <a:pt x="392" y="102"/>
                  </a:lnTo>
                  <a:lnTo>
                    <a:pt x="389" y="99"/>
                  </a:lnTo>
                  <a:lnTo>
                    <a:pt x="389" y="93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6" y="84"/>
                  </a:lnTo>
                  <a:lnTo>
                    <a:pt x="383" y="82"/>
                  </a:lnTo>
                  <a:lnTo>
                    <a:pt x="383" y="79"/>
                  </a:lnTo>
                  <a:lnTo>
                    <a:pt x="380" y="76"/>
                  </a:lnTo>
                  <a:lnTo>
                    <a:pt x="380" y="73"/>
                  </a:lnTo>
                  <a:lnTo>
                    <a:pt x="377" y="70"/>
                  </a:lnTo>
                  <a:lnTo>
                    <a:pt x="377" y="64"/>
                  </a:lnTo>
                  <a:lnTo>
                    <a:pt x="375" y="61"/>
                  </a:lnTo>
                  <a:lnTo>
                    <a:pt x="375" y="58"/>
                  </a:lnTo>
                  <a:lnTo>
                    <a:pt x="372" y="55"/>
                  </a:lnTo>
                  <a:lnTo>
                    <a:pt x="369" y="52"/>
                  </a:lnTo>
                  <a:lnTo>
                    <a:pt x="369" y="50"/>
                  </a:lnTo>
                  <a:lnTo>
                    <a:pt x="366" y="50"/>
                  </a:lnTo>
                  <a:lnTo>
                    <a:pt x="363" y="47"/>
                  </a:lnTo>
                  <a:lnTo>
                    <a:pt x="360" y="44"/>
                  </a:lnTo>
                  <a:lnTo>
                    <a:pt x="360" y="41"/>
                  </a:lnTo>
                  <a:lnTo>
                    <a:pt x="357" y="38"/>
                  </a:lnTo>
                  <a:lnTo>
                    <a:pt x="360" y="35"/>
                  </a:lnTo>
                  <a:lnTo>
                    <a:pt x="360" y="32"/>
                  </a:lnTo>
                  <a:lnTo>
                    <a:pt x="363" y="32"/>
                  </a:lnTo>
                  <a:lnTo>
                    <a:pt x="363" y="29"/>
                  </a:lnTo>
                  <a:lnTo>
                    <a:pt x="366" y="26"/>
                  </a:lnTo>
                  <a:lnTo>
                    <a:pt x="369" y="26"/>
                  </a:lnTo>
                  <a:lnTo>
                    <a:pt x="372" y="23"/>
                  </a:lnTo>
                  <a:lnTo>
                    <a:pt x="372" y="23"/>
                  </a:lnTo>
                  <a:lnTo>
                    <a:pt x="375" y="20"/>
                  </a:lnTo>
                  <a:lnTo>
                    <a:pt x="377" y="20"/>
                  </a:lnTo>
                  <a:lnTo>
                    <a:pt x="380" y="18"/>
                  </a:lnTo>
                  <a:lnTo>
                    <a:pt x="380" y="18"/>
                  </a:lnTo>
                  <a:lnTo>
                    <a:pt x="383" y="15"/>
                  </a:lnTo>
                  <a:lnTo>
                    <a:pt x="386" y="15"/>
                  </a:lnTo>
                  <a:lnTo>
                    <a:pt x="389" y="12"/>
                  </a:lnTo>
                  <a:lnTo>
                    <a:pt x="392" y="12"/>
                  </a:lnTo>
                  <a:lnTo>
                    <a:pt x="392" y="9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1" y="6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9" y="3"/>
                  </a:lnTo>
                  <a:lnTo>
                    <a:pt x="412" y="3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1" y="3"/>
                  </a:lnTo>
                  <a:lnTo>
                    <a:pt x="424" y="3"/>
                  </a:lnTo>
                  <a:lnTo>
                    <a:pt x="424" y="0"/>
                  </a:lnTo>
                  <a:lnTo>
                    <a:pt x="427" y="0"/>
                  </a:lnTo>
                  <a:lnTo>
                    <a:pt x="430" y="0"/>
                  </a:lnTo>
                  <a:lnTo>
                    <a:pt x="433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E4465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7" name="Заголовок 1"/>
          <p:cNvSpPr txBox="1">
            <a:spLocks/>
          </p:cNvSpPr>
          <p:nvPr/>
        </p:nvSpPr>
        <p:spPr>
          <a:xfrm>
            <a:off x="3575719" y="3460701"/>
            <a:ext cx="4652547" cy="2552749"/>
          </a:xfrm>
          <a:prstGeom prst="rect">
            <a:avLst/>
          </a:prstGeom>
          <a:solidFill>
            <a:srgbClr val="EEEEEE"/>
          </a:solidFill>
        </p:spPr>
        <p:txBody>
          <a:bodyPr wrap="square" lIns="91420" tIns="468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rebuchet MS" pitchFamily="34" charset="0"/>
                <a:ea typeface="Arial Unicode MS" pitchFamily="34" charset="-128"/>
              </a:rPr>
              <a:t>NEW</a:t>
            </a:r>
          </a:p>
          <a:p>
            <a:pPr algn="ctr"/>
            <a:r>
              <a:rPr lang="ru-RU" sz="18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ТАРИФНЫЕ ПЛАНЫ ДЛЯ ПОСТАВЩИКОВ</a:t>
            </a:r>
          </a:p>
          <a:p>
            <a:pPr algn="ctr"/>
            <a:r>
              <a:rPr lang="ru-RU" sz="11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(</a:t>
            </a:r>
            <a:r>
              <a:rPr lang="ru-RU" sz="12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без ограничений по количеству процедур)</a:t>
            </a:r>
          </a:p>
          <a:p>
            <a:pPr algn="ctr"/>
            <a:endParaRPr lang="ru-RU" sz="1200" b="1" dirty="0" smtClean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algn="ctr"/>
            <a:r>
              <a:rPr lang="ru-RU" sz="22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1 месяц – </a:t>
            </a:r>
            <a:r>
              <a:rPr lang="ru-RU" sz="22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6 900</a:t>
            </a:r>
            <a:r>
              <a:rPr lang="ru-RU" sz="22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руб.</a:t>
            </a:r>
          </a:p>
          <a:p>
            <a:pPr algn="ctr"/>
            <a:r>
              <a:rPr lang="ru-RU" sz="22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3 месяца – </a:t>
            </a:r>
            <a:r>
              <a:rPr lang="ru-RU" sz="22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16 900</a:t>
            </a:r>
            <a:r>
              <a:rPr lang="ru-RU" sz="22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руб. </a:t>
            </a:r>
          </a:p>
          <a:p>
            <a:pPr algn="ctr"/>
            <a:r>
              <a:rPr lang="ru-RU" sz="22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6 месяцев – </a:t>
            </a:r>
            <a:r>
              <a:rPr lang="ru-RU" sz="22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30 900</a:t>
            </a:r>
            <a:r>
              <a:rPr lang="ru-RU" sz="22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руб.</a:t>
            </a:r>
          </a:p>
          <a:p>
            <a:pPr algn="ctr"/>
            <a:r>
              <a:rPr lang="ru-RU" sz="22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12 месяцев – </a:t>
            </a:r>
            <a:r>
              <a:rPr lang="ru-RU" sz="22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57 900</a:t>
            </a:r>
            <a:r>
              <a:rPr lang="ru-RU" sz="22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руб.</a:t>
            </a:r>
          </a:p>
          <a:p>
            <a:pPr algn="ctr"/>
            <a:endParaRPr lang="ru-RU" sz="2000" b="1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2639616" y="116632"/>
            <a:ext cx="6768752" cy="8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0" bIns="45711" numCol="1" anchor="t" anchorCtr="0" compatLnSpc="1">
            <a:prstTxWarp prst="textNoShape">
              <a:avLst/>
            </a:prstTxWarp>
          </a:bodyPr>
          <a:lstStyle>
            <a:lvl1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defRPr/>
            </a:pPr>
            <a:r>
              <a:rPr lang="ru-RU" altLang="ru-RU" kern="0" dirty="0" smtClean="0"/>
              <a:t/>
            </a:r>
            <a:br>
              <a:rPr lang="ru-RU" altLang="ru-RU" kern="0" dirty="0" smtClean="0"/>
            </a:br>
            <a:r>
              <a:rPr lang="ru-RU" altLang="ru-RU" dirty="0"/>
              <a:t>выгодные тарифные планы Для поставщиков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651630" y="64052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11</a:t>
            </a:r>
            <a:endParaRPr lang="ru-RU" sz="1600" b="1" dirty="0">
              <a:solidFill>
                <a:srgbClr val="E4465A"/>
              </a:solidFill>
              <a:latin typeface="Trebuchet MS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4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/>
      <p:bldP spid="24" grpId="0" animBg="1"/>
      <p:bldP spid="31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639616" y="116632"/>
            <a:ext cx="6768752" cy="8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0" bIns="45711" numCol="1" anchor="t" anchorCtr="0" compatLnSpc="1">
            <a:prstTxWarp prst="textNoShape">
              <a:avLst/>
            </a:prstTxWarp>
          </a:bodyPr>
          <a:lstStyle>
            <a:lvl1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defRPr/>
            </a:pPr>
            <a:r>
              <a:rPr lang="ru-RU" altLang="ru-RU" kern="0" dirty="0" smtClean="0"/>
              <a:t/>
            </a:r>
            <a:br>
              <a:rPr lang="ru-RU" altLang="ru-RU" kern="0" dirty="0" smtClean="0"/>
            </a:br>
            <a:r>
              <a:rPr lang="ru-RU" altLang="ru-RU" dirty="0" smtClean="0"/>
              <a:t>нам доверяют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211"/>
          <a:stretch/>
        </p:blipFill>
        <p:spPr>
          <a:xfrm>
            <a:off x="2986656" y="2877613"/>
            <a:ext cx="1407478" cy="1626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20" y="2910177"/>
            <a:ext cx="1661520" cy="635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5363004"/>
            <a:ext cx="1291113" cy="903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831">
            <a:off x="415292" y="4146839"/>
            <a:ext cx="1915610" cy="504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5" y="5461242"/>
            <a:ext cx="1108021" cy="871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11" y="5196430"/>
            <a:ext cx="2854176" cy="877065"/>
          </a:xfrm>
          <a:prstGeom prst="rect">
            <a:avLst/>
          </a:prstGeom>
        </p:spPr>
      </p:pic>
      <p:pic>
        <p:nvPicPr>
          <p:cNvPr id="1026" name="Picture 2" descr="Картинки по запросу роскосмос логотип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0" y="1448697"/>
            <a:ext cx="3898133" cy="8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348" y="1686973"/>
            <a:ext cx="3412128" cy="9086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0416" y="1670949"/>
            <a:ext cx="3163807" cy="10348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6388" y="5731024"/>
            <a:ext cx="2222864" cy="3949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1201" y="3353535"/>
            <a:ext cx="2313238" cy="13089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9412" y="3385791"/>
            <a:ext cx="3064675" cy="8606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651630" y="64052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12</a:t>
            </a:r>
            <a:endParaRPr lang="ru-RU" sz="1600" b="1" dirty="0">
              <a:solidFill>
                <a:srgbClr val="E4465A"/>
              </a:solidFill>
              <a:latin typeface="Trebuchet MS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1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20608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13,7 %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448" y="306539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14,7 %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200" y="391486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4465A"/>
                </a:solidFill>
              </a:rPr>
              <a:t>20</a:t>
            </a:r>
            <a:r>
              <a:rPr lang="en-US" sz="2400" b="1" dirty="0" smtClean="0">
                <a:solidFill>
                  <a:srgbClr val="E4465A"/>
                </a:solidFill>
              </a:rPr>
              <a:t>,</a:t>
            </a:r>
            <a:r>
              <a:rPr lang="ru-RU" sz="2400" b="1" dirty="0" smtClean="0">
                <a:solidFill>
                  <a:srgbClr val="E4465A"/>
                </a:solidFill>
              </a:rPr>
              <a:t>4</a:t>
            </a:r>
            <a:r>
              <a:rPr lang="en-US" sz="2400" b="1" dirty="0" smtClean="0">
                <a:solidFill>
                  <a:srgbClr val="E4465A"/>
                </a:solidFill>
              </a:rPr>
              <a:t>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448" y="2388534"/>
            <a:ext cx="210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Клининг</a:t>
            </a:r>
            <a:endParaRPr lang="ru-RU" sz="2000" dirty="0">
              <a:solidFill>
                <a:srgbClr val="E4465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6047" y="3379581"/>
            <a:ext cx="2328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Спецодежда</a:t>
            </a:r>
            <a:endParaRPr lang="ru-RU" sz="2000" dirty="0">
              <a:solidFill>
                <a:srgbClr val="E4465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7448" y="433946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Оргтехника</a:t>
            </a:r>
            <a:endParaRPr lang="ru-RU" sz="2000" dirty="0">
              <a:solidFill>
                <a:srgbClr val="E4465A"/>
              </a:solidFill>
            </a:endParaRPr>
          </a:p>
        </p:txBody>
      </p:sp>
      <p:pic>
        <p:nvPicPr>
          <p:cNvPr id="1032" name="Picture 8" descr="https://image.freepik.com/free-icon/armchair-with-wheels-of-studio-furniture_318-6337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2" y="4966907"/>
            <a:ext cx="697490" cy="6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85702" y="496090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16,2 %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200" y="5369013"/>
            <a:ext cx="1584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Мебель</a:t>
            </a:r>
            <a:endParaRPr lang="ru-RU" sz="2000" dirty="0">
              <a:solidFill>
                <a:srgbClr val="E4465A"/>
              </a:solidFill>
            </a:endParaRPr>
          </a:p>
        </p:txBody>
      </p:sp>
      <p:pic>
        <p:nvPicPr>
          <p:cNvPr id="1034" name="Picture 10" descr="https://d30y9cdsu7xlg0.cloudfront.net/png/1160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162092"/>
            <a:ext cx="598995" cy="5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39507" y="20608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28,2 %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9507" y="2419265"/>
            <a:ext cx="270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Сигнализации</a:t>
            </a:r>
          </a:p>
          <a:p>
            <a:r>
              <a:rPr lang="ru-RU" sz="1200" dirty="0" smtClean="0">
                <a:solidFill>
                  <a:srgbClr val="E4465A"/>
                </a:solidFill>
              </a:rPr>
              <a:t>(монтаж + обслуживание)</a:t>
            </a:r>
            <a:endParaRPr lang="ru-RU" sz="1200" dirty="0">
              <a:solidFill>
                <a:srgbClr val="E4465A"/>
              </a:solidFill>
            </a:endParaRPr>
          </a:p>
        </p:txBody>
      </p:sp>
      <p:pic>
        <p:nvPicPr>
          <p:cNvPr id="1036" name="Picture 12" descr="http://simpleicon.com/wp-content/uploads/pen-15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91" y="3196750"/>
            <a:ext cx="536732" cy="5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55840" y="30790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24,8 %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69180" y="3408247"/>
            <a:ext cx="2542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Канцтовары</a:t>
            </a:r>
          </a:p>
        </p:txBody>
      </p:sp>
      <p:pic>
        <p:nvPicPr>
          <p:cNvPr id="1038" name="Picture 14" descr="https://d30y9cdsu7xlg0.cloudfront.net/png/8482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35" y="3976910"/>
            <a:ext cx="735319" cy="7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662966" y="39343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23,6 %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1394" y="4303624"/>
            <a:ext cx="28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Питьевая вода</a:t>
            </a:r>
          </a:p>
        </p:txBody>
      </p:sp>
      <p:pic>
        <p:nvPicPr>
          <p:cNvPr id="1040" name="Picture 16" descr="https://d30y9cdsu7xlg0.cloudfront.net/png/44156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68615"/>
            <a:ext cx="656539" cy="7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681394" y="493238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24,8 %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1394" y="5261103"/>
            <a:ext cx="276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Видеонаблюдение</a:t>
            </a:r>
          </a:p>
          <a:p>
            <a:r>
              <a:rPr lang="ru-RU" sz="1200" dirty="0" smtClean="0">
                <a:solidFill>
                  <a:srgbClr val="E4465A"/>
                </a:solidFill>
              </a:rPr>
              <a:t>(монтаж + обслуживание)</a:t>
            </a:r>
            <a:endParaRPr lang="ru-RU" sz="1200" dirty="0">
              <a:solidFill>
                <a:srgbClr val="E4465A"/>
              </a:solidFill>
            </a:endParaRPr>
          </a:p>
        </p:txBody>
      </p:sp>
      <p:pic>
        <p:nvPicPr>
          <p:cNvPr id="1042" name="Picture 18" descr="http://www.iconsdb.com/icons/preview/black/bread-xx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84" y="2187505"/>
            <a:ext cx="514264" cy="5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544272" y="20608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13,7 %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19419" y="2416896"/>
            <a:ext cx="324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Продукты питания</a:t>
            </a:r>
            <a:endParaRPr lang="ru-RU" sz="2000" dirty="0">
              <a:solidFill>
                <a:srgbClr val="E4465A"/>
              </a:solidFill>
            </a:endParaRPr>
          </a:p>
        </p:txBody>
      </p:sp>
      <p:pic>
        <p:nvPicPr>
          <p:cNvPr id="1044" name="Picture 20" descr="https://d30y9cdsu7xlg0.cloudfront.net/png/100245-20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73" y="3006270"/>
            <a:ext cx="804524" cy="8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544272" y="303934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4465A"/>
                </a:solidFill>
              </a:rPr>
              <a:t>15</a:t>
            </a:r>
            <a:r>
              <a:rPr lang="en-US" sz="2400" b="1" dirty="0" smtClean="0">
                <a:solidFill>
                  <a:srgbClr val="E4465A"/>
                </a:solidFill>
              </a:rPr>
              <a:t>,</a:t>
            </a:r>
            <a:r>
              <a:rPr lang="ru-RU" sz="2400" b="1" dirty="0" smtClean="0">
                <a:solidFill>
                  <a:srgbClr val="E4465A"/>
                </a:solidFill>
              </a:rPr>
              <a:t>6</a:t>
            </a:r>
            <a:r>
              <a:rPr lang="en-US" sz="2400" b="1" dirty="0" smtClean="0">
                <a:solidFill>
                  <a:srgbClr val="E4465A"/>
                </a:solidFill>
              </a:rPr>
              <a:t>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16280" y="338893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Логистика</a:t>
            </a:r>
            <a:endParaRPr lang="ru-RU" sz="2000" dirty="0">
              <a:solidFill>
                <a:srgbClr val="E4465A"/>
              </a:solidFill>
            </a:endParaRPr>
          </a:p>
        </p:txBody>
      </p:sp>
      <p:pic>
        <p:nvPicPr>
          <p:cNvPr id="1046" name="Picture 22" descr="http://images.clipartpanda.com/stack-of-paper-vector-29343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25" y="3933056"/>
            <a:ext cx="719045" cy="7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8544272" y="39330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15,3 %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44272" y="4292143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Офисная бумага</a:t>
            </a:r>
            <a:endParaRPr lang="ru-RU" sz="2000" dirty="0">
              <a:solidFill>
                <a:srgbClr val="E4465A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44272" y="47971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15,</a:t>
            </a:r>
            <a:r>
              <a:rPr lang="ru-RU" sz="2400" b="1" dirty="0" smtClean="0">
                <a:solidFill>
                  <a:srgbClr val="E4465A"/>
                </a:solidFill>
              </a:rPr>
              <a:t>1</a:t>
            </a:r>
            <a:r>
              <a:rPr lang="en-US" sz="2400" b="1" dirty="0" smtClean="0">
                <a:solidFill>
                  <a:srgbClr val="E4465A"/>
                </a:solidFill>
              </a:rPr>
              <a:t>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16280" y="5222517"/>
            <a:ext cx="324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Услуги охраны</a:t>
            </a:r>
            <a:endParaRPr lang="ru-RU" sz="2000" dirty="0">
              <a:solidFill>
                <a:srgbClr val="E4465A"/>
              </a:solidFill>
            </a:endParaRPr>
          </a:p>
        </p:txBody>
      </p:sp>
      <p:pic>
        <p:nvPicPr>
          <p:cNvPr id="1050" name="Picture 26" descr="https://d30y9cdsu7xlg0.cloudfront.net/png/1235-20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1" y="4042295"/>
            <a:ext cx="630714" cy="6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085702" y="584056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10,8 %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27448" y="6165304"/>
            <a:ext cx="1961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ПО</a:t>
            </a:r>
            <a:endParaRPr lang="ru-RU" sz="2000" dirty="0">
              <a:solidFill>
                <a:srgbClr val="E4465A"/>
              </a:solidFill>
            </a:endParaRPr>
          </a:p>
        </p:txBody>
      </p:sp>
      <p:pic>
        <p:nvPicPr>
          <p:cNvPr id="1058" name="Picture 34" descr="http://www.topnotchtradies.com.au/wp-content/uploads/2015/11/icon_builders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66" y="5824396"/>
            <a:ext cx="629778" cy="6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655840" y="58170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13,4 %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19600" y="6205098"/>
            <a:ext cx="28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Ремонт</a:t>
            </a:r>
          </a:p>
        </p:txBody>
      </p:sp>
      <p:pic>
        <p:nvPicPr>
          <p:cNvPr id="1060" name="Picture 36" descr="https://d30y9cdsu7xlg0.cloudfront.net/png/100410-200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37" y="4864253"/>
            <a:ext cx="690433" cy="6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futuregenz.com/images/laptop.png"/>
          <p:cNvPicPr>
            <a:picLocks noChangeAspect="1" noChangeArrowheads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73" y="5680694"/>
            <a:ext cx="916658" cy="98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8630235" y="58052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4465A"/>
                </a:solidFill>
              </a:rPr>
              <a:t>9,4 %</a:t>
            </a:r>
            <a:endParaRPr lang="ru-RU" sz="2400" b="1" dirty="0">
              <a:solidFill>
                <a:srgbClr val="E4465A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30235" y="6125234"/>
            <a:ext cx="308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4465A"/>
                </a:solidFill>
              </a:rPr>
              <a:t>Компьютеры</a:t>
            </a:r>
            <a:endParaRPr lang="ru-RU" sz="2000" dirty="0">
              <a:solidFill>
                <a:srgbClr val="E4465A"/>
              </a:solidFill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75038" y="1340770"/>
            <a:ext cx="11481999" cy="64807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bg2"/>
                </a:solidFill>
                <a:latin typeface="+mn-lt"/>
              </a:rPr>
              <a:t>Средние показатели экономии (снижения от начальной цены) по закупкам товаров, работ и услуг по результатам торгов в 2016 году на площадке РТС-тендер.</a:t>
            </a:r>
            <a:endParaRPr lang="ru-RU" sz="200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64" name="Picture 40" descr="https://d30y9cdsu7xlg0.cloudfront.net/png/68159-200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9" y="3096149"/>
            <a:ext cx="613197" cy="6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imageog.flaticon.com/icons/png/512/26/26218.png?size=1200x630f&amp;pad=10,10,10,10&amp;ext=png&amp;bg=FFFFFFFF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7" t="11671" r="22175" b="15212"/>
          <a:stretch/>
        </p:blipFill>
        <p:spPr bwMode="auto">
          <a:xfrm>
            <a:off x="415244" y="2115128"/>
            <a:ext cx="720080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d30y9cdsu7xlg0.cloudfront.net/png/28793-200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8" y="5889148"/>
            <a:ext cx="631900" cy="6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Заголовок 1"/>
          <p:cNvSpPr txBox="1">
            <a:spLocks/>
          </p:cNvSpPr>
          <p:nvPr/>
        </p:nvSpPr>
        <p:spPr bwMode="auto">
          <a:xfrm>
            <a:off x="2639616" y="175915"/>
            <a:ext cx="6768752" cy="8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0" bIns="45711" numCol="1" anchor="t" anchorCtr="0" compatLnSpc="1">
            <a:prstTxWarp prst="textNoShape">
              <a:avLst/>
            </a:prstTxWarp>
          </a:bodyPr>
          <a:lstStyle>
            <a:lvl1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endParaRPr lang="ru-RU" dirty="0" smtClean="0"/>
          </a:p>
          <a:p>
            <a:pPr algn="ctr"/>
            <a:r>
              <a:rPr lang="ru-RU" dirty="0" smtClean="0"/>
              <a:t>Теперь о цифрах</a:t>
            </a:r>
            <a:endParaRPr lang="ru-RU" kern="0" dirty="0"/>
          </a:p>
        </p:txBody>
      </p:sp>
      <p:sp>
        <p:nvSpPr>
          <p:cNvPr id="51" name="TextBox 50"/>
          <p:cNvSpPr txBox="1"/>
          <p:nvPr/>
        </p:nvSpPr>
        <p:spPr>
          <a:xfrm>
            <a:off x="11651630" y="64052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13</a:t>
            </a:r>
            <a:endParaRPr lang="ru-RU" sz="1600" b="1" dirty="0">
              <a:solidFill>
                <a:srgbClr val="E4465A"/>
              </a:solidFill>
              <a:latin typeface="Trebuchet MS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2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335360" y="5589239"/>
            <a:ext cx="11233249" cy="1158401"/>
          </a:xfrm>
          <a:prstGeom prst="rect">
            <a:avLst/>
          </a:prstGeom>
          <a:solidFill>
            <a:srgbClr val="E4465A">
              <a:alpha val="20000"/>
            </a:srgbClr>
          </a:solidFill>
          <a:ln w="9525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9" y="1350119"/>
            <a:ext cx="638721" cy="6387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1464" y="1412776"/>
            <a:ext cx="9729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E446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издержек и автоматизация процесса отбора поставщиков</a:t>
            </a:r>
            <a:endParaRPr lang="ru-RU" sz="2400" dirty="0">
              <a:solidFill>
                <a:srgbClr val="E446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1464" y="2119895"/>
            <a:ext cx="1062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E446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</a:t>
            </a:r>
            <a:r>
              <a:rPr lang="ru-RU" sz="2400" dirty="0">
                <a:solidFill>
                  <a:srgbClr val="E446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доли неблагонадежных </a:t>
            </a:r>
            <a:r>
              <a:rPr lang="ru-RU" sz="2400" dirty="0" smtClean="0">
                <a:solidFill>
                  <a:srgbClr val="E446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поставщиков</a:t>
            </a:r>
            <a:endParaRPr lang="ru-RU" sz="2400" dirty="0">
              <a:solidFill>
                <a:srgbClr val="E4465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0" y="2132856"/>
            <a:ext cx="524322" cy="5243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71464" y="2852936"/>
            <a:ext cx="1029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E446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Дополнительный контроль за движением денежных средств в рамках исполнения договора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24944"/>
            <a:ext cx="720080" cy="720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9" y="3789040"/>
            <a:ext cx="638721" cy="6387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73622" y="3906100"/>
            <a:ext cx="10358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E446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Экономия при закупке основных видов товаров, работ и услуг</a:t>
            </a:r>
            <a:endParaRPr lang="ru-RU" sz="2400" dirty="0">
              <a:solidFill>
                <a:srgbClr val="E4465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3" y="5899397"/>
            <a:ext cx="625947" cy="6259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7" y="4725144"/>
            <a:ext cx="668683" cy="66868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37034" y="4653136"/>
            <a:ext cx="10620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E446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использование функционала площадки и всех дополнительных сервисов</a:t>
            </a:r>
            <a:endParaRPr lang="ru-RU" sz="2400" dirty="0">
              <a:solidFill>
                <a:srgbClr val="E4465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37034" y="5589240"/>
            <a:ext cx="10620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446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закупках новых квалифицированных поставщиков, аккредитованных на площадке. База поставщиков площадки РТС-тендер насчитывает десятки тысяч компаний со всех регионов России.</a:t>
            </a:r>
            <a:endParaRPr lang="ru-RU" sz="2400" b="1" dirty="0">
              <a:solidFill>
                <a:srgbClr val="E4465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639616" y="175915"/>
            <a:ext cx="6768752" cy="8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0" bIns="45711" numCol="1" anchor="t" anchorCtr="0" compatLnSpc="1">
            <a:prstTxWarp prst="textNoShape">
              <a:avLst/>
            </a:prstTxWarp>
          </a:bodyPr>
          <a:lstStyle>
            <a:lvl1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endParaRPr lang="ru-RU" dirty="0" smtClean="0"/>
          </a:p>
          <a:p>
            <a:pPr algn="ctr"/>
            <a:r>
              <a:rPr lang="ru-RU" dirty="0" smtClean="0"/>
              <a:t>эффект</a:t>
            </a:r>
            <a:endParaRPr lang="ru-RU" kern="0" dirty="0"/>
          </a:p>
        </p:txBody>
      </p:sp>
      <p:sp>
        <p:nvSpPr>
          <p:cNvPr id="18" name="TextBox 17"/>
          <p:cNvSpPr txBox="1"/>
          <p:nvPr/>
        </p:nvSpPr>
        <p:spPr>
          <a:xfrm>
            <a:off x="11651630" y="64052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14</a:t>
            </a:r>
            <a:endParaRPr lang="ru-RU" sz="1600" b="1" dirty="0">
              <a:solidFill>
                <a:srgbClr val="E4465A"/>
              </a:solidFill>
              <a:latin typeface="Trebuchet MS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6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информационные системы для осуществления</a:t>
            </a:r>
            <a:br>
              <a:rPr lang="ru-RU" dirty="0"/>
            </a:br>
            <a:r>
              <a:rPr lang="ru-RU" dirty="0"/>
              <a:t>Закупок малого объема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958690"/>
            <a:ext cx="11469687" cy="8983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Система ЗМО — удобный инструмент на базе современных </a:t>
            </a:r>
            <a:r>
              <a:rPr lang="ru-RU" dirty="0" smtClean="0"/>
              <a:t>IT–технологий</a:t>
            </a:r>
            <a:r>
              <a:rPr lang="ru-RU" dirty="0"/>
              <a:t>, позволяющий контролировать процесс осуществления закупок малого объема, снижать сопутствующие трудозатраты и работать с надежными поставщиками на лучших условиях.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0364" y="4491530"/>
            <a:ext cx="5549900" cy="1637166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500000000000000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03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Московская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Белгородская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Воронежская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Республика Дагестан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Ростовская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Тюменская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Орловская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Республика Крым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Камчатский край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г. Омск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800" dirty="0">
                <a:solidFill>
                  <a:srgbClr val="444444"/>
                </a:solidFill>
              </a:rPr>
              <a:t>г. Комсомольск-на-Амуре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324391" y="2020386"/>
            <a:ext cx="5544001" cy="1483368"/>
            <a:chOff x="3324391" y="2717804"/>
            <a:chExt cx="5544001" cy="1483368"/>
          </a:xfrm>
        </p:grpSpPr>
        <p:sp>
          <p:nvSpPr>
            <p:cNvPr id="16" name="Пятиугольник 28"/>
            <p:cNvSpPr/>
            <p:nvPr/>
          </p:nvSpPr>
          <p:spPr bwMode="auto">
            <a:xfrm rot="5400000">
              <a:off x="5373063" y="705844"/>
              <a:ext cx="1446657" cy="5544000"/>
            </a:xfrm>
            <a:prstGeom prst="homePlate">
              <a:avLst>
                <a:gd name="adj" fmla="val 39179"/>
              </a:avLst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324391" y="2770574"/>
              <a:ext cx="5544000" cy="81900"/>
            </a:xfrm>
            <a:prstGeom prst="rect">
              <a:avLst/>
            </a:prstGeom>
            <a:solidFill>
              <a:srgbClr val="E4465A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324391" y="2717804"/>
              <a:ext cx="5544000" cy="49811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19189" y="2815246"/>
              <a:ext cx="535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291A0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Регионы с реализованными системами ЗМО </a:t>
              </a:r>
              <a:br>
                <a:rPr lang="ru-RU" dirty="0">
                  <a:solidFill>
                    <a:srgbClr val="0291A0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</a:br>
              <a:r>
                <a:rPr lang="ru-RU" dirty="0">
                  <a:solidFill>
                    <a:srgbClr val="0291A0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или в процессе запуска:</a:t>
              </a:r>
            </a:p>
          </p:txBody>
        </p:sp>
        <p:grpSp>
          <p:nvGrpSpPr>
            <p:cNvPr id="15" name="Группа 14"/>
            <p:cNvGrpSpPr>
              <a:grpSpLocks noChangeAspect="1"/>
            </p:cNvGrpSpPr>
            <p:nvPr/>
          </p:nvGrpSpPr>
          <p:grpSpPr>
            <a:xfrm>
              <a:off x="5751421" y="3441740"/>
              <a:ext cx="689941" cy="687992"/>
              <a:chOff x="5813425" y="2465388"/>
              <a:chExt cx="561975" cy="560387"/>
            </a:xfrm>
            <a:solidFill>
              <a:schemeClr val="accent3"/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088063" y="2465388"/>
                <a:ext cx="284163" cy="336550"/>
              </a:xfrm>
              <a:custGeom>
                <a:avLst/>
                <a:gdLst>
                  <a:gd name="T0" fmla="*/ 9 w 86"/>
                  <a:gd name="T1" fmla="*/ 70 h 102"/>
                  <a:gd name="T2" fmla="*/ 43 w 86"/>
                  <a:gd name="T3" fmla="*/ 102 h 102"/>
                  <a:gd name="T4" fmla="*/ 77 w 86"/>
                  <a:gd name="T5" fmla="*/ 71 h 102"/>
                  <a:gd name="T6" fmla="*/ 86 w 86"/>
                  <a:gd name="T7" fmla="*/ 43 h 102"/>
                  <a:gd name="T8" fmla="*/ 43 w 86"/>
                  <a:gd name="T9" fmla="*/ 0 h 102"/>
                  <a:gd name="T10" fmla="*/ 0 w 86"/>
                  <a:gd name="T11" fmla="*/ 43 h 102"/>
                  <a:gd name="T12" fmla="*/ 9 w 86"/>
                  <a:gd name="T13" fmla="*/ 70 h 102"/>
                  <a:gd name="T14" fmla="*/ 43 w 86"/>
                  <a:gd name="T15" fmla="*/ 13 h 102"/>
                  <a:gd name="T16" fmla="*/ 74 w 86"/>
                  <a:gd name="T17" fmla="*/ 43 h 102"/>
                  <a:gd name="T18" fmla="*/ 43 w 86"/>
                  <a:gd name="T19" fmla="*/ 73 h 102"/>
                  <a:gd name="T20" fmla="*/ 13 w 86"/>
                  <a:gd name="T21" fmla="*/ 43 h 102"/>
                  <a:gd name="T22" fmla="*/ 43 w 86"/>
                  <a:gd name="T23" fmla="*/ 1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102">
                    <a:moveTo>
                      <a:pt x="9" y="70"/>
                    </a:moveTo>
                    <a:cubicBezTo>
                      <a:pt x="19" y="82"/>
                      <a:pt x="32" y="92"/>
                      <a:pt x="43" y="102"/>
                    </a:cubicBezTo>
                    <a:cubicBezTo>
                      <a:pt x="54" y="92"/>
                      <a:pt x="67" y="82"/>
                      <a:pt x="77" y="71"/>
                    </a:cubicBezTo>
                    <a:cubicBezTo>
                      <a:pt x="83" y="64"/>
                      <a:pt x="86" y="57"/>
                      <a:pt x="86" y="43"/>
                    </a:cubicBezTo>
                    <a:cubicBezTo>
                      <a:pt x="86" y="24"/>
                      <a:pt x="67" y="0"/>
                      <a:pt x="43" y="0"/>
                    </a:cubicBezTo>
                    <a:cubicBezTo>
                      <a:pt x="20" y="0"/>
                      <a:pt x="0" y="24"/>
                      <a:pt x="0" y="43"/>
                    </a:cubicBezTo>
                    <a:cubicBezTo>
                      <a:pt x="0" y="55"/>
                      <a:pt x="3" y="63"/>
                      <a:pt x="9" y="70"/>
                    </a:cubicBezTo>
                    <a:close/>
                    <a:moveTo>
                      <a:pt x="43" y="13"/>
                    </a:moveTo>
                    <a:cubicBezTo>
                      <a:pt x="60" y="13"/>
                      <a:pt x="74" y="26"/>
                      <a:pt x="74" y="43"/>
                    </a:cubicBezTo>
                    <a:cubicBezTo>
                      <a:pt x="74" y="60"/>
                      <a:pt x="60" y="73"/>
                      <a:pt x="43" y="73"/>
                    </a:cubicBezTo>
                    <a:cubicBezTo>
                      <a:pt x="27" y="73"/>
                      <a:pt x="13" y="60"/>
                      <a:pt x="13" y="43"/>
                    </a:cubicBezTo>
                    <a:cubicBezTo>
                      <a:pt x="13" y="26"/>
                      <a:pt x="27" y="13"/>
                      <a:pt x="4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6173788" y="2551113"/>
                <a:ext cx="115888" cy="1127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5902325" y="2627313"/>
                <a:ext cx="165100" cy="82550"/>
              </a:xfrm>
              <a:custGeom>
                <a:avLst/>
                <a:gdLst>
                  <a:gd name="T0" fmla="*/ 23 w 50"/>
                  <a:gd name="T1" fmla="*/ 25 h 25"/>
                  <a:gd name="T2" fmla="*/ 25 w 50"/>
                  <a:gd name="T3" fmla="*/ 7 h 25"/>
                  <a:gd name="T4" fmla="*/ 45 w 50"/>
                  <a:gd name="T5" fmla="*/ 7 h 25"/>
                  <a:gd name="T6" fmla="*/ 45 w 50"/>
                  <a:gd name="T7" fmla="*/ 0 h 25"/>
                  <a:gd name="T8" fmla="*/ 5 w 50"/>
                  <a:gd name="T9" fmla="*/ 0 h 25"/>
                  <a:gd name="T10" fmla="*/ 5 w 50"/>
                  <a:gd name="T11" fmla="*/ 7 h 25"/>
                  <a:gd name="T12" fmla="*/ 17 w 50"/>
                  <a:gd name="T13" fmla="*/ 7 h 25"/>
                  <a:gd name="T14" fmla="*/ 15 w 50"/>
                  <a:gd name="T15" fmla="*/ 25 h 25"/>
                  <a:gd name="T16" fmla="*/ 23 w 50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5">
                    <a:moveTo>
                      <a:pt x="23" y="25"/>
                    </a:moveTo>
                    <a:cubicBezTo>
                      <a:pt x="24" y="18"/>
                      <a:pt x="24" y="13"/>
                      <a:pt x="2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50" y="7"/>
                      <a:pt x="50" y="0"/>
                      <a:pt x="4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7"/>
                      <a:pt x="5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13"/>
                      <a:pt x="16" y="18"/>
                      <a:pt x="15" y="25"/>
                    </a:cubicBezTo>
                    <a:lnTo>
                      <a:pt x="2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5813425" y="2465388"/>
                <a:ext cx="561975" cy="560387"/>
              </a:xfrm>
              <a:custGeom>
                <a:avLst/>
                <a:gdLst>
                  <a:gd name="T0" fmla="*/ 170 w 170"/>
                  <a:gd name="T1" fmla="*/ 92 h 170"/>
                  <a:gd name="T2" fmla="*/ 170 w 170"/>
                  <a:gd name="T3" fmla="*/ 92 h 170"/>
                  <a:gd name="T4" fmla="*/ 164 w 170"/>
                  <a:gd name="T5" fmla="*/ 86 h 170"/>
                  <a:gd name="T6" fmla="*/ 157 w 170"/>
                  <a:gd name="T7" fmla="*/ 92 h 170"/>
                  <a:gd name="T8" fmla="*/ 157 w 170"/>
                  <a:gd name="T9" fmla="*/ 92 h 170"/>
                  <a:gd name="T10" fmla="*/ 107 w 170"/>
                  <a:gd name="T11" fmla="*/ 154 h 170"/>
                  <a:gd name="T12" fmla="*/ 123 w 170"/>
                  <a:gd name="T13" fmla="*/ 121 h 170"/>
                  <a:gd name="T14" fmla="*/ 137 w 170"/>
                  <a:gd name="T15" fmla="*/ 121 h 170"/>
                  <a:gd name="T16" fmla="*/ 137 w 170"/>
                  <a:gd name="T17" fmla="*/ 114 h 170"/>
                  <a:gd name="T18" fmla="*/ 33 w 170"/>
                  <a:gd name="T19" fmla="*/ 114 h 170"/>
                  <a:gd name="T20" fmla="*/ 33 w 170"/>
                  <a:gd name="T21" fmla="*/ 121 h 170"/>
                  <a:gd name="T22" fmla="*/ 46 w 170"/>
                  <a:gd name="T23" fmla="*/ 121 h 170"/>
                  <a:gd name="T24" fmla="*/ 62 w 170"/>
                  <a:gd name="T25" fmla="*/ 153 h 170"/>
                  <a:gd name="T26" fmla="*/ 12 w 170"/>
                  <a:gd name="T27" fmla="*/ 88 h 170"/>
                  <a:gd name="T28" fmla="*/ 42 w 170"/>
                  <a:gd name="T29" fmla="*/ 88 h 170"/>
                  <a:gd name="T30" fmla="*/ 44 w 170"/>
                  <a:gd name="T31" fmla="*/ 107 h 170"/>
                  <a:gd name="T32" fmla="*/ 51 w 170"/>
                  <a:gd name="T33" fmla="*/ 107 h 170"/>
                  <a:gd name="T34" fmla="*/ 50 w 170"/>
                  <a:gd name="T35" fmla="*/ 88 h 170"/>
                  <a:gd name="T36" fmla="*/ 81 w 170"/>
                  <a:gd name="T37" fmla="*/ 88 h 170"/>
                  <a:gd name="T38" fmla="*/ 81 w 170"/>
                  <a:gd name="T39" fmla="*/ 107 h 170"/>
                  <a:gd name="T40" fmla="*/ 88 w 170"/>
                  <a:gd name="T41" fmla="*/ 107 h 170"/>
                  <a:gd name="T42" fmla="*/ 88 w 170"/>
                  <a:gd name="T43" fmla="*/ 85 h 170"/>
                  <a:gd name="T44" fmla="*/ 88 w 170"/>
                  <a:gd name="T45" fmla="*/ 85 h 170"/>
                  <a:gd name="T46" fmla="*/ 87 w 170"/>
                  <a:gd name="T47" fmla="*/ 82 h 170"/>
                  <a:gd name="T48" fmla="*/ 87 w 170"/>
                  <a:gd name="T49" fmla="*/ 82 h 170"/>
                  <a:gd name="T50" fmla="*/ 85 w 170"/>
                  <a:gd name="T51" fmla="*/ 81 h 170"/>
                  <a:gd name="T52" fmla="*/ 85 w 170"/>
                  <a:gd name="T53" fmla="*/ 81 h 170"/>
                  <a:gd name="T54" fmla="*/ 12 w 170"/>
                  <a:gd name="T55" fmla="*/ 81 h 170"/>
                  <a:gd name="T56" fmla="*/ 63 w 170"/>
                  <a:gd name="T57" fmla="*/ 15 h 170"/>
                  <a:gd name="T58" fmla="*/ 48 w 170"/>
                  <a:gd name="T59" fmla="*/ 42 h 170"/>
                  <a:gd name="T60" fmla="*/ 56 w 170"/>
                  <a:gd name="T61" fmla="*/ 42 h 170"/>
                  <a:gd name="T62" fmla="*/ 78 w 170"/>
                  <a:gd name="T63" fmla="*/ 12 h 170"/>
                  <a:gd name="T64" fmla="*/ 79 w 170"/>
                  <a:gd name="T65" fmla="*/ 12 h 170"/>
                  <a:gd name="T66" fmla="*/ 79 w 170"/>
                  <a:gd name="T67" fmla="*/ 12 h 170"/>
                  <a:gd name="T68" fmla="*/ 85 w 170"/>
                  <a:gd name="T69" fmla="*/ 6 h 170"/>
                  <a:gd name="T70" fmla="*/ 78 w 170"/>
                  <a:gd name="T71" fmla="*/ 0 h 170"/>
                  <a:gd name="T72" fmla="*/ 78 w 170"/>
                  <a:gd name="T73" fmla="*/ 0 h 170"/>
                  <a:gd name="T74" fmla="*/ 78 w 170"/>
                  <a:gd name="T75" fmla="*/ 0 h 170"/>
                  <a:gd name="T76" fmla="*/ 78 w 170"/>
                  <a:gd name="T77" fmla="*/ 0 h 170"/>
                  <a:gd name="T78" fmla="*/ 0 w 170"/>
                  <a:gd name="T79" fmla="*/ 84 h 170"/>
                  <a:gd name="T80" fmla="*/ 85 w 170"/>
                  <a:gd name="T81" fmla="*/ 170 h 170"/>
                  <a:gd name="T82" fmla="*/ 170 w 170"/>
                  <a:gd name="T83" fmla="*/ 92 h 170"/>
                  <a:gd name="T84" fmla="*/ 170 w 170"/>
                  <a:gd name="T85" fmla="*/ 92 h 170"/>
                  <a:gd name="T86" fmla="*/ 81 w 170"/>
                  <a:gd name="T87" fmla="*/ 157 h 170"/>
                  <a:gd name="T88" fmla="*/ 78 w 170"/>
                  <a:gd name="T89" fmla="*/ 157 h 170"/>
                  <a:gd name="T90" fmla="*/ 54 w 170"/>
                  <a:gd name="T91" fmla="*/ 121 h 170"/>
                  <a:gd name="T92" fmla="*/ 81 w 170"/>
                  <a:gd name="T93" fmla="*/ 121 h 170"/>
                  <a:gd name="T94" fmla="*/ 81 w 170"/>
                  <a:gd name="T95" fmla="*/ 157 h 170"/>
                  <a:gd name="T96" fmla="*/ 92 w 170"/>
                  <a:gd name="T97" fmla="*/ 157 h 170"/>
                  <a:gd name="T98" fmla="*/ 88 w 170"/>
                  <a:gd name="T99" fmla="*/ 157 h 170"/>
                  <a:gd name="T100" fmla="*/ 88 w 170"/>
                  <a:gd name="T101" fmla="*/ 121 h 170"/>
                  <a:gd name="T102" fmla="*/ 116 w 170"/>
                  <a:gd name="T103" fmla="*/ 121 h 170"/>
                  <a:gd name="T104" fmla="*/ 92 w 170"/>
                  <a:gd name="T105" fmla="*/ 15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0" h="170">
                    <a:moveTo>
                      <a:pt x="170" y="92"/>
                    </a:moveTo>
                    <a:cubicBezTo>
                      <a:pt x="170" y="92"/>
                      <a:pt x="170" y="92"/>
                      <a:pt x="170" y="92"/>
                    </a:cubicBezTo>
                    <a:cubicBezTo>
                      <a:pt x="170" y="88"/>
                      <a:pt x="167" y="86"/>
                      <a:pt x="164" y="86"/>
                    </a:cubicBezTo>
                    <a:cubicBezTo>
                      <a:pt x="160" y="86"/>
                      <a:pt x="157" y="88"/>
                      <a:pt x="157" y="92"/>
                    </a:cubicBezTo>
                    <a:cubicBezTo>
                      <a:pt x="157" y="92"/>
                      <a:pt x="157" y="92"/>
                      <a:pt x="157" y="92"/>
                    </a:cubicBezTo>
                    <a:cubicBezTo>
                      <a:pt x="154" y="121"/>
                      <a:pt x="134" y="145"/>
                      <a:pt x="107" y="154"/>
                    </a:cubicBezTo>
                    <a:cubicBezTo>
                      <a:pt x="114" y="146"/>
                      <a:pt x="120" y="135"/>
                      <a:pt x="123" y="121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42" y="121"/>
                      <a:pt x="142" y="114"/>
                      <a:pt x="137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28" y="114"/>
                      <a:pt x="28" y="121"/>
                      <a:pt x="33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50" y="135"/>
                      <a:pt x="56" y="146"/>
                      <a:pt x="62" y="153"/>
                    </a:cubicBezTo>
                    <a:cubicBezTo>
                      <a:pt x="34" y="144"/>
                      <a:pt x="14" y="119"/>
                      <a:pt x="1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95"/>
                      <a:pt x="43" y="101"/>
                      <a:pt x="44" y="107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0" y="101"/>
                      <a:pt x="50" y="95"/>
                      <a:pt x="50" y="88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8" y="107"/>
                      <a:pt x="88" y="107"/>
                      <a:pt x="88" y="107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3"/>
                      <a:pt x="88" y="83"/>
                      <a:pt x="87" y="82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7" y="81"/>
                      <a:pt x="86" y="81"/>
                      <a:pt x="85" y="81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4" y="50"/>
                      <a:pt x="35" y="24"/>
                      <a:pt x="63" y="15"/>
                    </a:cubicBezTo>
                    <a:cubicBezTo>
                      <a:pt x="57" y="22"/>
                      <a:pt x="52" y="31"/>
                      <a:pt x="48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61" y="27"/>
                      <a:pt x="69" y="16"/>
                      <a:pt x="78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34" y="3"/>
                      <a:pt x="0" y="40"/>
                      <a:pt x="0" y="84"/>
                    </a:cubicBezTo>
                    <a:cubicBezTo>
                      <a:pt x="0" y="131"/>
                      <a:pt x="38" y="170"/>
                      <a:pt x="85" y="170"/>
                    </a:cubicBezTo>
                    <a:cubicBezTo>
                      <a:pt x="129" y="170"/>
                      <a:pt x="166" y="136"/>
                      <a:pt x="170" y="92"/>
                    </a:cubicBezTo>
                    <a:cubicBezTo>
                      <a:pt x="170" y="92"/>
                      <a:pt x="170" y="92"/>
                      <a:pt x="170" y="92"/>
                    </a:cubicBezTo>
                    <a:close/>
                    <a:moveTo>
                      <a:pt x="81" y="157"/>
                    </a:moveTo>
                    <a:cubicBezTo>
                      <a:pt x="80" y="157"/>
                      <a:pt x="79" y="157"/>
                      <a:pt x="78" y="157"/>
                    </a:cubicBezTo>
                    <a:cubicBezTo>
                      <a:pt x="68" y="153"/>
                      <a:pt x="59" y="140"/>
                      <a:pt x="54" y="121"/>
                    </a:cubicBezTo>
                    <a:cubicBezTo>
                      <a:pt x="81" y="121"/>
                      <a:pt x="81" y="121"/>
                      <a:pt x="81" y="121"/>
                    </a:cubicBezTo>
                    <a:lnTo>
                      <a:pt x="81" y="157"/>
                    </a:lnTo>
                    <a:close/>
                    <a:moveTo>
                      <a:pt x="92" y="157"/>
                    </a:moveTo>
                    <a:cubicBezTo>
                      <a:pt x="91" y="157"/>
                      <a:pt x="89" y="157"/>
                      <a:pt x="88" y="15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16" y="121"/>
                      <a:pt x="116" y="121"/>
                      <a:pt x="116" y="121"/>
                    </a:cubicBezTo>
                    <a:cubicBezTo>
                      <a:pt x="111" y="139"/>
                      <a:pt x="102" y="152"/>
                      <a:pt x="92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2887779"/>
            <a:ext cx="1301383" cy="5650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276975" y="4258212"/>
            <a:ext cx="554917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0363" y="4258212"/>
            <a:ext cx="554917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276975" y="4438460"/>
            <a:ext cx="5553075" cy="1637166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500000000000000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03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>
                <a:solidFill>
                  <a:srgbClr val="444444"/>
                </a:solidFill>
              </a:rPr>
              <a:t>Калужская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>
                <a:solidFill>
                  <a:srgbClr val="444444"/>
                </a:solidFill>
              </a:rPr>
              <a:t>Ярославская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>
                <a:solidFill>
                  <a:srgbClr val="444444"/>
                </a:solidFill>
              </a:rPr>
              <a:t>Мурманская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>
                <a:solidFill>
                  <a:srgbClr val="444444"/>
                </a:solidFill>
              </a:rPr>
              <a:t>Пермский край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>
                <a:solidFill>
                  <a:srgbClr val="444444"/>
                </a:solidFill>
              </a:rPr>
              <a:t>Псковская область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>
                <a:solidFill>
                  <a:srgbClr val="444444"/>
                </a:solidFill>
              </a:rPr>
              <a:t>Самарская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>
                <a:solidFill>
                  <a:srgbClr val="444444"/>
                </a:solidFill>
              </a:rPr>
              <a:t>г. Санкт-Петербург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>
                <a:solidFill>
                  <a:srgbClr val="444444"/>
                </a:solidFill>
              </a:rPr>
              <a:t>Смоленская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>
                <a:solidFill>
                  <a:srgbClr val="444444"/>
                </a:solidFill>
              </a:rPr>
              <a:t>Тамбовская 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>
                <a:solidFill>
                  <a:srgbClr val="444444"/>
                </a:solidFill>
              </a:rPr>
              <a:t>Тульская </a:t>
            </a:r>
            <a:r>
              <a:rPr lang="ru-RU" sz="1800" dirty="0" smtClean="0">
                <a:solidFill>
                  <a:srgbClr val="444444"/>
                </a:solidFill>
              </a:rPr>
              <a:t>область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 smtClean="0">
                <a:solidFill>
                  <a:srgbClr val="444444"/>
                </a:solidFill>
              </a:rPr>
              <a:t>ХМАО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 smtClean="0">
                <a:solidFill>
                  <a:srgbClr val="444444"/>
                </a:solidFill>
              </a:rPr>
              <a:t>г. Севастополь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291A0"/>
              </a:buClr>
            </a:pPr>
            <a:r>
              <a:rPr lang="ru-RU" sz="1800" dirty="0" smtClean="0">
                <a:solidFill>
                  <a:srgbClr val="444444"/>
                </a:solidFill>
              </a:rPr>
              <a:t>Брянская область</a:t>
            </a:r>
            <a:endParaRPr lang="ru-RU" sz="1800" dirty="0">
              <a:solidFill>
                <a:srgbClr val="444444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60363" y="3524201"/>
            <a:ext cx="4220430" cy="898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500000000000000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036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444444"/>
                </a:solidFill>
              </a:rPr>
              <a:t>Реализовано при помощи электронного магазина РТС–</a:t>
            </a:r>
            <a:r>
              <a:rPr lang="ru-RU" sz="1800" dirty="0" err="1" smtClean="0">
                <a:solidFill>
                  <a:srgbClr val="444444"/>
                </a:solidFill>
              </a:rPr>
              <a:t>маркет</a:t>
            </a:r>
            <a:endParaRPr lang="ru-RU" sz="1800" dirty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4637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9" grpId="0" animBg="1"/>
      <p:bldP spid="21" grpId="0" animBg="1"/>
      <p:bldP spid="22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Ртс-маркет</a:t>
            </a:r>
            <a:r>
              <a:rPr lang="ru-RU" dirty="0"/>
              <a:t>: </a:t>
            </a:r>
            <a:r>
              <a:rPr lang="ru-RU" cap="none" dirty="0"/>
              <a:t>ТЕХНИЧЕСКАЯ ПОДДЕРЖКА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4" y="1082674"/>
            <a:ext cx="11469686" cy="1036657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Вне зависимости от выбранного варианта реализации системы закупок малого объема специалисты </a:t>
            </a:r>
            <a:r>
              <a:rPr lang="ru-RU" dirty="0" smtClean="0">
                <a:solidFill>
                  <a:schemeClr val="tx2"/>
                </a:solidFill>
              </a:rPr>
              <a:t>РТС–тендер </a:t>
            </a:r>
            <a:r>
              <a:rPr lang="ru-RU" dirty="0">
                <a:solidFill>
                  <a:schemeClr val="tx2"/>
                </a:solidFill>
              </a:rPr>
              <a:t>полностью обеспечивают ее техническую и информационную поддержку. Все услуги предоставляются бесплатно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0363" y="5115173"/>
            <a:ext cx="3579811" cy="113588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500000000000000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036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444444"/>
                </a:solidFill>
              </a:rPr>
              <a:t>Все действия по созданию </a:t>
            </a:r>
            <a:br>
              <a:rPr lang="ru-RU" sz="1600" b="1" dirty="0">
                <a:solidFill>
                  <a:srgbClr val="444444"/>
                </a:solidFill>
              </a:rPr>
            </a:br>
            <a:r>
              <a:rPr lang="ru-RU" sz="1600" b="1" dirty="0">
                <a:solidFill>
                  <a:srgbClr val="444444"/>
                </a:solidFill>
              </a:rPr>
              <a:t>и обеспечению работы производятся за счет информационных и </a:t>
            </a:r>
            <a:r>
              <a:rPr lang="ru-RU" sz="1600" b="1" dirty="0" smtClean="0">
                <a:solidFill>
                  <a:srgbClr val="444444"/>
                </a:solidFill>
              </a:rPr>
              <a:t>IT–ресурсов </a:t>
            </a:r>
            <a:r>
              <a:rPr lang="ru-RU" sz="1600" b="1" dirty="0">
                <a:solidFill>
                  <a:srgbClr val="444444"/>
                </a:solidFill>
              </a:rPr>
              <a:t>площадки </a:t>
            </a:r>
            <a:r>
              <a:rPr lang="ru-RU" sz="1600" b="1" dirty="0" smtClean="0">
                <a:solidFill>
                  <a:srgbClr val="444444"/>
                </a:solidFill>
              </a:rPr>
              <a:t>РТС–тендер</a:t>
            </a:r>
            <a:endParaRPr lang="ru-RU" sz="1600" b="1" dirty="0">
              <a:solidFill>
                <a:srgbClr val="444444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05300" y="5115173"/>
            <a:ext cx="3581400" cy="1135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500000000000000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036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444444"/>
                </a:solidFill>
              </a:rPr>
              <a:t>Call-</a:t>
            </a:r>
            <a:r>
              <a:rPr lang="ru-RU" sz="1600" b="1" dirty="0">
                <a:solidFill>
                  <a:srgbClr val="444444"/>
                </a:solidFill>
              </a:rPr>
              <a:t>центр и квалифицированная техническая поддержка доступны всем пользователям </a:t>
            </a:r>
            <a:r>
              <a:rPr lang="ru-RU" sz="1600" b="1" dirty="0" smtClean="0">
                <a:solidFill>
                  <a:srgbClr val="444444"/>
                </a:solidFill>
              </a:rPr>
              <a:t>РТС–</a:t>
            </a:r>
            <a:r>
              <a:rPr lang="ru-RU" sz="1600" b="1" dirty="0" err="1" smtClean="0">
                <a:solidFill>
                  <a:srgbClr val="444444"/>
                </a:solidFill>
              </a:rPr>
              <a:t>маркет</a:t>
            </a:r>
            <a:r>
              <a:rPr lang="ru-RU" sz="1600" b="1" dirty="0" smtClean="0">
                <a:solidFill>
                  <a:srgbClr val="444444"/>
                </a:solidFill>
              </a:rPr>
              <a:t> </a:t>
            </a:r>
            <a:r>
              <a:rPr lang="ru-RU" sz="1600" b="1" dirty="0">
                <a:solidFill>
                  <a:srgbClr val="444444"/>
                </a:solidFill>
              </a:rPr>
              <a:t>в</a:t>
            </a:r>
            <a:br>
              <a:rPr lang="ru-RU" sz="1600" b="1" dirty="0">
                <a:solidFill>
                  <a:srgbClr val="444444"/>
                </a:solidFill>
              </a:rPr>
            </a:br>
            <a:r>
              <a:rPr lang="ru-RU" sz="1600" b="1" dirty="0">
                <a:solidFill>
                  <a:srgbClr val="444444"/>
                </a:solidFill>
              </a:rPr>
              <a:t> круглосуточном режиме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51826" y="5115173"/>
            <a:ext cx="3578224" cy="1135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500000000000000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6036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444444"/>
                </a:solidFill>
              </a:rPr>
              <a:t>Бесплатное обучение работе заказчиков и поставщиков</a:t>
            </a:r>
          </a:p>
          <a:p>
            <a:pPr algn="ctr"/>
            <a:endParaRPr lang="ru-RU" sz="1600" b="1" dirty="0">
              <a:solidFill>
                <a:srgbClr val="444444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305693" y="3965621"/>
            <a:ext cx="3581008" cy="1032811"/>
            <a:chOff x="4305693" y="3965621"/>
            <a:chExt cx="3581008" cy="1032811"/>
          </a:xfrm>
        </p:grpSpPr>
        <p:sp>
          <p:nvSpPr>
            <p:cNvPr id="49" name="Пятиугольник 28"/>
            <p:cNvSpPr/>
            <p:nvPr/>
          </p:nvSpPr>
          <p:spPr bwMode="auto">
            <a:xfrm rot="5400000">
              <a:off x="5603185" y="2714917"/>
              <a:ext cx="986023" cy="3581008"/>
            </a:xfrm>
            <a:prstGeom prst="homePlate">
              <a:avLst>
                <a:gd name="adj" fmla="val 37450"/>
              </a:avLst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4305693" y="3965621"/>
              <a:ext cx="3581007" cy="159300"/>
              <a:chOff x="4305693" y="3965621"/>
              <a:chExt cx="3581007" cy="159300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4305693" y="4011227"/>
                <a:ext cx="3581007" cy="113694"/>
              </a:xfrm>
              <a:prstGeom prst="rect">
                <a:avLst/>
              </a:prstGeom>
              <a:solidFill>
                <a:srgbClr val="E4465A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4305693" y="3965621"/>
                <a:ext cx="3581007" cy="53863"/>
              </a:xfrm>
              <a:prstGeom prst="rect">
                <a:avLst/>
              </a:prstGeom>
              <a:solidFill>
                <a:srgbClr val="F1C901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5740575" y="4187799"/>
              <a:ext cx="711243" cy="701318"/>
              <a:chOff x="4918977" y="2822718"/>
              <a:chExt cx="770532" cy="759780"/>
            </a:xfrm>
          </p:grpSpPr>
          <p:sp>
            <p:nvSpPr>
              <p:cNvPr id="34" name="Freeform 17"/>
              <p:cNvSpPr>
                <a:spLocks noEditPoints="1"/>
              </p:cNvSpPr>
              <p:nvPr/>
            </p:nvSpPr>
            <p:spPr bwMode="auto">
              <a:xfrm>
                <a:off x="4918977" y="2822718"/>
                <a:ext cx="770532" cy="759780"/>
              </a:xfrm>
              <a:custGeom>
                <a:avLst/>
                <a:gdLst>
                  <a:gd name="T0" fmla="*/ 42 w 103"/>
                  <a:gd name="T1" fmla="*/ 95 h 102"/>
                  <a:gd name="T2" fmla="*/ 46 w 103"/>
                  <a:gd name="T3" fmla="*/ 102 h 102"/>
                  <a:gd name="T4" fmla="*/ 57 w 103"/>
                  <a:gd name="T5" fmla="*/ 102 h 102"/>
                  <a:gd name="T6" fmla="*/ 61 w 103"/>
                  <a:gd name="T7" fmla="*/ 95 h 102"/>
                  <a:gd name="T8" fmla="*/ 61 w 103"/>
                  <a:gd name="T9" fmla="*/ 90 h 102"/>
                  <a:gd name="T10" fmla="*/ 72 w 103"/>
                  <a:gd name="T11" fmla="*/ 86 h 102"/>
                  <a:gd name="T12" fmla="*/ 76 w 103"/>
                  <a:gd name="T13" fmla="*/ 89 h 102"/>
                  <a:gd name="T14" fmla="*/ 84 w 103"/>
                  <a:gd name="T15" fmla="*/ 91 h 102"/>
                  <a:gd name="T16" fmla="*/ 91 w 103"/>
                  <a:gd name="T17" fmla="*/ 84 h 102"/>
                  <a:gd name="T18" fmla="*/ 90 w 103"/>
                  <a:gd name="T19" fmla="*/ 75 h 102"/>
                  <a:gd name="T20" fmla="*/ 86 w 103"/>
                  <a:gd name="T21" fmla="*/ 72 h 102"/>
                  <a:gd name="T22" fmla="*/ 91 w 103"/>
                  <a:gd name="T23" fmla="*/ 61 h 102"/>
                  <a:gd name="T24" fmla="*/ 96 w 103"/>
                  <a:gd name="T25" fmla="*/ 61 h 102"/>
                  <a:gd name="T26" fmla="*/ 103 w 103"/>
                  <a:gd name="T27" fmla="*/ 56 h 102"/>
                  <a:gd name="T28" fmla="*/ 103 w 103"/>
                  <a:gd name="T29" fmla="*/ 46 h 102"/>
                  <a:gd name="T30" fmla="*/ 96 w 103"/>
                  <a:gd name="T31" fmla="*/ 41 h 102"/>
                  <a:gd name="T32" fmla="*/ 92 w 103"/>
                  <a:gd name="T33" fmla="*/ 41 h 102"/>
                  <a:gd name="T34" fmla="*/ 87 w 103"/>
                  <a:gd name="T35" fmla="*/ 30 h 102"/>
                  <a:gd name="T36" fmla="*/ 90 w 103"/>
                  <a:gd name="T37" fmla="*/ 27 h 102"/>
                  <a:gd name="T38" fmla="*/ 91 w 103"/>
                  <a:gd name="T39" fmla="*/ 19 h 102"/>
                  <a:gd name="T40" fmla="*/ 84 w 103"/>
                  <a:gd name="T41" fmla="*/ 11 h 102"/>
                  <a:gd name="T42" fmla="*/ 76 w 103"/>
                  <a:gd name="T43" fmla="*/ 13 h 102"/>
                  <a:gd name="T44" fmla="*/ 73 w 103"/>
                  <a:gd name="T45" fmla="*/ 15 h 102"/>
                  <a:gd name="T46" fmla="*/ 61 w 103"/>
                  <a:gd name="T47" fmla="*/ 10 h 102"/>
                  <a:gd name="T48" fmla="*/ 61 w 103"/>
                  <a:gd name="T49" fmla="*/ 7 h 102"/>
                  <a:gd name="T50" fmla="*/ 57 w 103"/>
                  <a:gd name="T51" fmla="*/ 0 h 102"/>
                  <a:gd name="T52" fmla="*/ 46 w 103"/>
                  <a:gd name="T53" fmla="*/ 0 h 102"/>
                  <a:gd name="T54" fmla="*/ 42 w 103"/>
                  <a:gd name="T55" fmla="*/ 7 h 102"/>
                  <a:gd name="T56" fmla="*/ 42 w 103"/>
                  <a:gd name="T57" fmla="*/ 10 h 102"/>
                  <a:gd name="T58" fmla="*/ 30 w 103"/>
                  <a:gd name="T59" fmla="*/ 15 h 102"/>
                  <a:gd name="T60" fmla="*/ 27 w 103"/>
                  <a:gd name="T61" fmla="*/ 13 h 102"/>
                  <a:gd name="T62" fmla="*/ 19 w 103"/>
                  <a:gd name="T63" fmla="*/ 11 h 102"/>
                  <a:gd name="T64" fmla="*/ 12 w 103"/>
                  <a:gd name="T65" fmla="*/ 19 h 102"/>
                  <a:gd name="T66" fmla="*/ 13 w 103"/>
                  <a:gd name="T67" fmla="*/ 27 h 102"/>
                  <a:gd name="T68" fmla="*/ 16 w 103"/>
                  <a:gd name="T69" fmla="*/ 29 h 102"/>
                  <a:gd name="T70" fmla="*/ 11 w 103"/>
                  <a:gd name="T71" fmla="*/ 41 h 102"/>
                  <a:gd name="T72" fmla="*/ 7 w 103"/>
                  <a:gd name="T73" fmla="*/ 41 h 102"/>
                  <a:gd name="T74" fmla="*/ 0 w 103"/>
                  <a:gd name="T75" fmla="*/ 46 h 102"/>
                  <a:gd name="T76" fmla="*/ 0 w 103"/>
                  <a:gd name="T77" fmla="*/ 56 h 102"/>
                  <a:gd name="T78" fmla="*/ 7 w 103"/>
                  <a:gd name="T79" fmla="*/ 61 h 102"/>
                  <a:gd name="T80" fmla="*/ 11 w 103"/>
                  <a:gd name="T81" fmla="*/ 61 h 102"/>
                  <a:gd name="T82" fmla="*/ 16 w 103"/>
                  <a:gd name="T83" fmla="*/ 72 h 102"/>
                  <a:gd name="T84" fmla="*/ 13 w 103"/>
                  <a:gd name="T85" fmla="*/ 75 h 102"/>
                  <a:gd name="T86" fmla="*/ 12 w 103"/>
                  <a:gd name="T87" fmla="*/ 84 h 102"/>
                  <a:gd name="T88" fmla="*/ 19 w 103"/>
                  <a:gd name="T89" fmla="*/ 91 h 102"/>
                  <a:gd name="T90" fmla="*/ 27 w 103"/>
                  <a:gd name="T91" fmla="*/ 89 h 102"/>
                  <a:gd name="T92" fmla="*/ 31 w 103"/>
                  <a:gd name="T93" fmla="*/ 86 h 102"/>
                  <a:gd name="T94" fmla="*/ 42 w 103"/>
                  <a:gd name="T95" fmla="*/ 91 h 102"/>
                  <a:gd name="T96" fmla="*/ 42 w 103"/>
                  <a:gd name="T97" fmla="*/ 95 h 102"/>
                  <a:gd name="T98" fmla="*/ 34 w 103"/>
                  <a:gd name="T99" fmla="*/ 50 h 102"/>
                  <a:gd name="T100" fmla="*/ 51 w 103"/>
                  <a:gd name="T101" fmla="*/ 33 h 102"/>
                  <a:gd name="T102" fmla="*/ 69 w 103"/>
                  <a:gd name="T103" fmla="*/ 50 h 102"/>
                  <a:gd name="T104" fmla="*/ 51 w 103"/>
                  <a:gd name="T105" fmla="*/ 68 h 102"/>
                  <a:gd name="T106" fmla="*/ 34 w 103"/>
                  <a:gd name="T107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3" h="102">
                    <a:moveTo>
                      <a:pt x="42" y="95"/>
                    </a:moveTo>
                    <a:cubicBezTo>
                      <a:pt x="42" y="99"/>
                      <a:pt x="44" y="102"/>
                      <a:pt x="46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9" y="102"/>
                      <a:pt x="61" y="99"/>
                      <a:pt x="61" y="95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5" y="89"/>
                      <a:pt x="69" y="88"/>
                      <a:pt x="72" y="86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8" y="92"/>
                      <a:pt x="82" y="93"/>
                      <a:pt x="84" y="91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3" y="82"/>
                      <a:pt x="92" y="78"/>
                      <a:pt x="90" y="75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9" y="69"/>
                      <a:pt x="90" y="65"/>
                      <a:pt x="91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9" y="61"/>
                      <a:pt x="103" y="59"/>
                      <a:pt x="103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3"/>
                      <a:pt x="99" y="41"/>
                      <a:pt x="96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1" y="37"/>
                      <a:pt x="89" y="33"/>
                      <a:pt x="87" y="30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2" y="24"/>
                      <a:pt x="93" y="20"/>
                      <a:pt x="91" y="19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2" y="10"/>
                      <a:pt x="78" y="10"/>
                      <a:pt x="76" y="13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0" y="13"/>
                      <a:pt x="66" y="11"/>
                      <a:pt x="61" y="10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3"/>
                      <a:pt x="59" y="0"/>
                      <a:pt x="5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4" y="0"/>
                      <a:pt x="42" y="3"/>
                      <a:pt x="42" y="7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37" y="11"/>
                      <a:pt x="33" y="13"/>
                      <a:pt x="30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5" y="10"/>
                      <a:pt x="21" y="10"/>
                      <a:pt x="19" y="11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20"/>
                      <a:pt x="10" y="24"/>
                      <a:pt x="13" y="27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4" y="33"/>
                      <a:pt x="12" y="37"/>
                      <a:pt x="11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1"/>
                      <a:pt x="0" y="43"/>
                      <a:pt x="0" y="4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3" y="61"/>
                      <a:pt x="7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5"/>
                      <a:pt x="14" y="69"/>
                      <a:pt x="16" y="72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0" y="78"/>
                      <a:pt x="10" y="82"/>
                      <a:pt x="12" y="84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21" y="93"/>
                      <a:pt x="25" y="92"/>
                      <a:pt x="27" y="89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88"/>
                      <a:pt x="38" y="90"/>
                      <a:pt x="42" y="91"/>
                    </a:cubicBezTo>
                    <a:lnTo>
                      <a:pt x="42" y="95"/>
                    </a:lnTo>
                    <a:close/>
                    <a:moveTo>
                      <a:pt x="34" y="50"/>
                    </a:moveTo>
                    <a:cubicBezTo>
                      <a:pt x="34" y="41"/>
                      <a:pt x="42" y="33"/>
                      <a:pt x="51" y="33"/>
                    </a:cubicBezTo>
                    <a:cubicBezTo>
                      <a:pt x="61" y="33"/>
                      <a:pt x="69" y="41"/>
                      <a:pt x="69" y="50"/>
                    </a:cubicBezTo>
                    <a:cubicBezTo>
                      <a:pt x="69" y="60"/>
                      <a:pt x="61" y="68"/>
                      <a:pt x="51" y="68"/>
                    </a:cubicBezTo>
                    <a:cubicBezTo>
                      <a:pt x="42" y="68"/>
                      <a:pt x="34" y="60"/>
                      <a:pt x="34" y="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5050647" y="2943803"/>
                <a:ext cx="507192" cy="5071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5126443" y="3022137"/>
                <a:ext cx="355601" cy="414338"/>
                <a:chOff x="5969000" y="3282951"/>
                <a:chExt cx="355601" cy="414338"/>
              </a:xfrm>
              <a:solidFill>
                <a:schemeClr val="accent3"/>
              </a:solidFill>
            </p:grpSpPr>
            <p:sp>
              <p:nvSpPr>
                <p:cNvPr id="25" name="Freeform 10"/>
                <p:cNvSpPr>
                  <a:spLocks/>
                </p:cNvSpPr>
                <p:nvPr/>
              </p:nvSpPr>
              <p:spPr bwMode="auto">
                <a:xfrm>
                  <a:off x="6110288" y="3405188"/>
                  <a:ext cx="63500" cy="79375"/>
                </a:xfrm>
                <a:custGeom>
                  <a:avLst/>
                  <a:gdLst>
                    <a:gd name="T0" fmla="*/ 17 w 19"/>
                    <a:gd name="T1" fmla="*/ 19 h 24"/>
                    <a:gd name="T2" fmla="*/ 8 w 19"/>
                    <a:gd name="T3" fmla="*/ 19 h 24"/>
                    <a:gd name="T4" fmla="*/ 8 w 19"/>
                    <a:gd name="T5" fmla="*/ 19 h 24"/>
                    <a:gd name="T6" fmla="*/ 11 w 19"/>
                    <a:gd name="T7" fmla="*/ 18 h 24"/>
                    <a:gd name="T8" fmla="*/ 19 w 19"/>
                    <a:gd name="T9" fmla="*/ 6 h 24"/>
                    <a:gd name="T10" fmla="*/ 11 w 19"/>
                    <a:gd name="T11" fmla="*/ 0 h 24"/>
                    <a:gd name="T12" fmla="*/ 4 w 19"/>
                    <a:gd name="T13" fmla="*/ 2 h 24"/>
                    <a:gd name="T14" fmla="*/ 5 w 19"/>
                    <a:gd name="T15" fmla="*/ 6 h 24"/>
                    <a:gd name="T16" fmla="*/ 10 w 19"/>
                    <a:gd name="T17" fmla="*/ 4 h 24"/>
                    <a:gd name="T18" fmla="*/ 13 w 19"/>
                    <a:gd name="T19" fmla="*/ 7 h 24"/>
                    <a:gd name="T20" fmla="*/ 5 w 19"/>
                    <a:gd name="T21" fmla="*/ 17 h 24"/>
                    <a:gd name="T22" fmla="*/ 0 w 19"/>
                    <a:gd name="T23" fmla="*/ 21 h 24"/>
                    <a:gd name="T24" fmla="*/ 0 w 19"/>
                    <a:gd name="T25" fmla="*/ 24 h 24"/>
                    <a:gd name="T26" fmla="*/ 16 w 19"/>
                    <a:gd name="T27" fmla="*/ 24 h 24"/>
                    <a:gd name="T28" fmla="*/ 17 w 19"/>
                    <a:gd name="T29" fmla="*/ 1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" h="24">
                      <a:moveTo>
                        <a:pt x="17" y="19"/>
                      </a:move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5" y="15"/>
                        <a:pt x="19" y="11"/>
                        <a:pt x="19" y="6"/>
                      </a:cubicBezTo>
                      <a:cubicBezTo>
                        <a:pt x="19" y="3"/>
                        <a:pt x="16" y="0"/>
                        <a:pt x="11" y="0"/>
                      </a:cubicBezTo>
                      <a:cubicBezTo>
                        <a:pt x="8" y="0"/>
                        <a:pt x="6" y="1"/>
                        <a:pt x="4" y="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5"/>
                        <a:pt x="8" y="4"/>
                        <a:pt x="10" y="4"/>
                      </a:cubicBezTo>
                      <a:cubicBezTo>
                        <a:pt x="12" y="4"/>
                        <a:pt x="13" y="6"/>
                        <a:pt x="13" y="7"/>
                      </a:cubicBezTo>
                      <a:cubicBezTo>
                        <a:pt x="13" y="10"/>
                        <a:pt x="10" y="13"/>
                        <a:pt x="5" y="17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7" y="1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444444"/>
                    </a:solidFill>
                  </a:endParaRPr>
                </a:p>
              </p:txBody>
            </p:sp>
            <p:sp>
              <p:nvSpPr>
                <p:cNvPr id="26" name="Freeform 11"/>
                <p:cNvSpPr>
                  <a:spLocks/>
                </p:cNvSpPr>
                <p:nvPr/>
              </p:nvSpPr>
              <p:spPr bwMode="auto">
                <a:xfrm>
                  <a:off x="5969000" y="3282951"/>
                  <a:ext cx="263525" cy="414338"/>
                </a:xfrm>
                <a:custGeom>
                  <a:avLst/>
                  <a:gdLst>
                    <a:gd name="T0" fmla="*/ 63 w 80"/>
                    <a:gd name="T1" fmla="*/ 75 h 125"/>
                    <a:gd name="T2" fmla="*/ 49 w 80"/>
                    <a:gd name="T3" fmla="*/ 84 h 125"/>
                    <a:gd name="T4" fmla="*/ 26 w 80"/>
                    <a:gd name="T5" fmla="*/ 33 h 125"/>
                    <a:gd name="T6" fmla="*/ 40 w 80"/>
                    <a:gd name="T7" fmla="*/ 27 h 125"/>
                    <a:gd name="T8" fmla="*/ 33 w 80"/>
                    <a:gd name="T9" fmla="*/ 2 h 125"/>
                    <a:gd name="T10" fmla="*/ 0 w 80"/>
                    <a:gd name="T11" fmla="*/ 24 h 125"/>
                    <a:gd name="T12" fmla="*/ 36 w 80"/>
                    <a:gd name="T13" fmla="*/ 108 h 125"/>
                    <a:gd name="T14" fmla="*/ 78 w 80"/>
                    <a:gd name="T15" fmla="*/ 98 h 125"/>
                    <a:gd name="T16" fmla="*/ 63 w 80"/>
                    <a:gd name="T17" fmla="*/ 7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0" h="125">
                      <a:moveTo>
                        <a:pt x="63" y="75"/>
                      </a:moveTo>
                      <a:cubicBezTo>
                        <a:pt x="63" y="75"/>
                        <a:pt x="55" y="77"/>
                        <a:pt x="49" y="84"/>
                      </a:cubicBezTo>
                      <a:cubicBezTo>
                        <a:pt x="49" y="84"/>
                        <a:pt x="31" y="55"/>
                        <a:pt x="26" y="33"/>
                      </a:cubicBezTo>
                      <a:cubicBezTo>
                        <a:pt x="26" y="33"/>
                        <a:pt x="40" y="31"/>
                        <a:pt x="40" y="27"/>
                      </a:cubicBezTo>
                      <a:cubicBezTo>
                        <a:pt x="41" y="24"/>
                        <a:pt x="39" y="4"/>
                        <a:pt x="33" y="2"/>
                      </a:cubicBezTo>
                      <a:cubicBezTo>
                        <a:pt x="29" y="0"/>
                        <a:pt x="2" y="1"/>
                        <a:pt x="0" y="24"/>
                      </a:cubicBezTo>
                      <a:cubicBezTo>
                        <a:pt x="0" y="24"/>
                        <a:pt x="0" y="66"/>
                        <a:pt x="36" y="108"/>
                      </a:cubicBezTo>
                      <a:cubicBezTo>
                        <a:pt x="43" y="116"/>
                        <a:pt x="55" y="125"/>
                        <a:pt x="78" y="98"/>
                      </a:cubicBezTo>
                      <a:cubicBezTo>
                        <a:pt x="78" y="98"/>
                        <a:pt x="80" y="83"/>
                        <a:pt x="63" y="7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444444"/>
                    </a:solidFill>
                  </a:endParaRPr>
                </a:p>
              </p:txBody>
            </p:sp>
            <p:sp>
              <p:nvSpPr>
                <p:cNvPr id="27" name="Freeform 12"/>
                <p:cNvSpPr>
                  <a:spLocks/>
                </p:cNvSpPr>
                <p:nvPr/>
              </p:nvSpPr>
              <p:spPr bwMode="auto">
                <a:xfrm>
                  <a:off x="6119813" y="3287713"/>
                  <a:ext cx="204788" cy="266700"/>
                </a:xfrm>
                <a:custGeom>
                  <a:avLst/>
                  <a:gdLst>
                    <a:gd name="T0" fmla="*/ 57 w 62"/>
                    <a:gd name="T1" fmla="*/ 28 h 81"/>
                    <a:gd name="T2" fmla="*/ 4 w 62"/>
                    <a:gd name="T3" fmla="*/ 10 h 81"/>
                    <a:gd name="T4" fmla="*/ 2 w 62"/>
                    <a:gd name="T5" fmla="*/ 17 h 81"/>
                    <a:gd name="T6" fmla="*/ 9 w 62"/>
                    <a:gd name="T7" fmla="*/ 20 h 81"/>
                    <a:gd name="T8" fmla="*/ 47 w 62"/>
                    <a:gd name="T9" fmla="*/ 33 h 81"/>
                    <a:gd name="T10" fmla="*/ 48 w 62"/>
                    <a:gd name="T11" fmla="*/ 55 h 81"/>
                    <a:gd name="T12" fmla="*/ 34 w 62"/>
                    <a:gd name="T13" fmla="*/ 71 h 81"/>
                    <a:gd name="T14" fmla="*/ 31 w 62"/>
                    <a:gd name="T15" fmla="*/ 78 h 81"/>
                    <a:gd name="T16" fmla="*/ 36 w 62"/>
                    <a:gd name="T17" fmla="*/ 81 h 81"/>
                    <a:gd name="T18" fmla="*/ 39 w 62"/>
                    <a:gd name="T19" fmla="*/ 81 h 81"/>
                    <a:gd name="T20" fmla="*/ 59 w 62"/>
                    <a:gd name="T21" fmla="*/ 58 h 81"/>
                    <a:gd name="T22" fmla="*/ 57 w 62"/>
                    <a:gd name="T23" fmla="*/ 2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" h="81">
                      <a:moveTo>
                        <a:pt x="57" y="28"/>
                      </a:moveTo>
                      <a:cubicBezTo>
                        <a:pt x="48" y="9"/>
                        <a:pt x="24" y="0"/>
                        <a:pt x="4" y="10"/>
                      </a:cubicBezTo>
                      <a:cubicBezTo>
                        <a:pt x="2" y="11"/>
                        <a:pt x="0" y="14"/>
                        <a:pt x="2" y="17"/>
                      </a:cubicBezTo>
                      <a:cubicBezTo>
                        <a:pt x="3" y="20"/>
                        <a:pt x="6" y="21"/>
                        <a:pt x="9" y="20"/>
                      </a:cubicBezTo>
                      <a:cubicBezTo>
                        <a:pt x="23" y="13"/>
                        <a:pt x="41" y="19"/>
                        <a:pt x="47" y="33"/>
                      </a:cubicBezTo>
                      <a:cubicBezTo>
                        <a:pt x="51" y="40"/>
                        <a:pt x="51" y="48"/>
                        <a:pt x="48" y="55"/>
                      </a:cubicBezTo>
                      <a:cubicBezTo>
                        <a:pt x="46" y="62"/>
                        <a:pt x="41" y="68"/>
                        <a:pt x="34" y="71"/>
                      </a:cubicBezTo>
                      <a:cubicBezTo>
                        <a:pt x="31" y="72"/>
                        <a:pt x="30" y="76"/>
                        <a:pt x="31" y="78"/>
                      </a:cubicBezTo>
                      <a:cubicBezTo>
                        <a:pt x="32" y="80"/>
                        <a:pt x="34" y="81"/>
                        <a:pt x="36" y="81"/>
                      </a:cubicBezTo>
                      <a:cubicBezTo>
                        <a:pt x="37" y="81"/>
                        <a:pt x="38" y="81"/>
                        <a:pt x="39" y="81"/>
                      </a:cubicBezTo>
                      <a:cubicBezTo>
                        <a:pt x="48" y="76"/>
                        <a:pt x="55" y="68"/>
                        <a:pt x="59" y="58"/>
                      </a:cubicBezTo>
                      <a:cubicBezTo>
                        <a:pt x="62" y="49"/>
                        <a:pt x="62" y="38"/>
                        <a:pt x="57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444444"/>
                    </a:solidFill>
                  </a:endParaRPr>
                </a:p>
              </p:txBody>
            </p:sp>
            <p:sp>
              <p:nvSpPr>
                <p:cNvPr id="28" name="Freeform 13"/>
                <p:cNvSpPr>
                  <a:spLocks noEditPoints="1"/>
                </p:cNvSpPr>
                <p:nvPr/>
              </p:nvSpPr>
              <p:spPr bwMode="auto">
                <a:xfrm>
                  <a:off x="6176963" y="3405188"/>
                  <a:ext cx="58738" cy="79375"/>
                </a:xfrm>
                <a:custGeom>
                  <a:avLst/>
                  <a:gdLst>
                    <a:gd name="T0" fmla="*/ 12 w 18"/>
                    <a:gd name="T1" fmla="*/ 0 h 24"/>
                    <a:gd name="T2" fmla="*/ 0 w 18"/>
                    <a:gd name="T3" fmla="*/ 15 h 24"/>
                    <a:gd name="T4" fmla="*/ 0 w 18"/>
                    <a:gd name="T5" fmla="*/ 18 h 24"/>
                    <a:gd name="T6" fmla="*/ 10 w 18"/>
                    <a:gd name="T7" fmla="*/ 18 h 24"/>
                    <a:gd name="T8" fmla="*/ 9 w 18"/>
                    <a:gd name="T9" fmla="*/ 24 h 24"/>
                    <a:gd name="T10" fmla="*/ 14 w 18"/>
                    <a:gd name="T11" fmla="*/ 24 h 24"/>
                    <a:gd name="T12" fmla="*/ 15 w 18"/>
                    <a:gd name="T13" fmla="*/ 18 h 24"/>
                    <a:gd name="T14" fmla="*/ 18 w 18"/>
                    <a:gd name="T15" fmla="*/ 18 h 24"/>
                    <a:gd name="T16" fmla="*/ 18 w 18"/>
                    <a:gd name="T17" fmla="*/ 14 h 24"/>
                    <a:gd name="T18" fmla="*/ 16 w 18"/>
                    <a:gd name="T19" fmla="*/ 14 h 24"/>
                    <a:gd name="T20" fmla="*/ 18 w 18"/>
                    <a:gd name="T21" fmla="*/ 0 h 24"/>
                    <a:gd name="T22" fmla="*/ 12 w 18"/>
                    <a:gd name="T23" fmla="*/ 0 h 24"/>
                    <a:gd name="T24" fmla="*/ 12 w 18"/>
                    <a:gd name="T25" fmla="*/ 9 h 24"/>
                    <a:gd name="T26" fmla="*/ 11 w 18"/>
                    <a:gd name="T27" fmla="*/ 14 h 24"/>
                    <a:gd name="T28" fmla="*/ 6 w 18"/>
                    <a:gd name="T29" fmla="*/ 14 h 24"/>
                    <a:gd name="T30" fmla="*/ 6 w 18"/>
                    <a:gd name="T31" fmla="*/ 14 h 24"/>
                    <a:gd name="T32" fmla="*/ 10 w 18"/>
                    <a:gd name="T33" fmla="*/ 9 h 24"/>
                    <a:gd name="T34" fmla="*/ 13 w 18"/>
                    <a:gd name="T35" fmla="*/ 4 h 24"/>
                    <a:gd name="T36" fmla="*/ 13 w 18"/>
                    <a:gd name="T37" fmla="*/ 4 h 24"/>
                    <a:gd name="T38" fmla="*/ 12 w 18"/>
                    <a:gd name="T39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4">
                      <a:moveTo>
                        <a:pt x="12" y="0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12" y="0"/>
                      </a:lnTo>
                      <a:close/>
                      <a:moveTo>
                        <a:pt x="12" y="9"/>
                      </a:move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8"/>
                        <a:pt x="12" y="6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6"/>
                        <a:pt x="12" y="8"/>
                        <a:pt x="12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444444"/>
                    </a:solidFill>
                  </a:endParaRPr>
                </a:p>
              </p:txBody>
            </p:sp>
          </p:grpSp>
        </p:grpSp>
      </p:grpSp>
      <p:grpSp>
        <p:nvGrpSpPr>
          <p:cNvPr id="24" name="Группа 23"/>
          <p:cNvGrpSpPr/>
          <p:nvPr/>
        </p:nvGrpSpPr>
        <p:grpSpPr>
          <a:xfrm>
            <a:off x="8269507" y="3965621"/>
            <a:ext cx="3581008" cy="1032811"/>
            <a:chOff x="8269507" y="3965621"/>
            <a:chExt cx="3581008" cy="1032811"/>
          </a:xfrm>
        </p:grpSpPr>
        <p:sp>
          <p:nvSpPr>
            <p:cNvPr id="72" name="Пятиугольник 28"/>
            <p:cNvSpPr/>
            <p:nvPr/>
          </p:nvSpPr>
          <p:spPr bwMode="auto">
            <a:xfrm rot="5400000">
              <a:off x="9567000" y="2714917"/>
              <a:ext cx="986022" cy="3581008"/>
            </a:xfrm>
            <a:prstGeom prst="homePlate">
              <a:avLst>
                <a:gd name="adj" fmla="val 35238"/>
              </a:avLst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8269508" y="3965621"/>
              <a:ext cx="3581007" cy="159300"/>
              <a:chOff x="8269508" y="3965621"/>
              <a:chExt cx="3581007" cy="159300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8269508" y="4011227"/>
                <a:ext cx="3581007" cy="113694"/>
              </a:xfrm>
              <a:prstGeom prst="rect">
                <a:avLst/>
              </a:prstGeom>
              <a:solidFill>
                <a:srgbClr val="E4465A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8269508" y="3965621"/>
                <a:ext cx="3581007" cy="53863"/>
              </a:xfrm>
              <a:prstGeom prst="rect">
                <a:avLst/>
              </a:prstGeom>
              <a:solidFill>
                <a:srgbClr val="F1C901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9723395" y="4198955"/>
              <a:ext cx="673232" cy="671329"/>
              <a:chOff x="11120438" y="5329238"/>
              <a:chExt cx="561975" cy="560387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11431588" y="5641975"/>
                <a:ext cx="250825" cy="247650"/>
              </a:xfrm>
              <a:custGeom>
                <a:avLst/>
                <a:gdLst>
                  <a:gd name="T0" fmla="*/ 49 w 76"/>
                  <a:gd name="T1" fmla="*/ 47 h 75"/>
                  <a:gd name="T2" fmla="*/ 70 w 76"/>
                  <a:gd name="T3" fmla="*/ 41 h 75"/>
                  <a:gd name="T4" fmla="*/ 76 w 76"/>
                  <a:gd name="T5" fmla="*/ 23 h 75"/>
                  <a:gd name="T6" fmla="*/ 70 w 76"/>
                  <a:gd name="T7" fmla="*/ 6 h 75"/>
                  <a:gd name="T8" fmla="*/ 51 w 76"/>
                  <a:gd name="T9" fmla="*/ 0 h 75"/>
                  <a:gd name="T10" fmla="*/ 12 w 76"/>
                  <a:gd name="T11" fmla="*/ 0 h 75"/>
                  <a:gd name="T12" fmla="*/ 12 w 76"/>
                  <a:gd name="T13" fmla="*/ 32 h 75"/>
                  <a:gd name="T14" fmla="*/ 0 w 76"/>
                  <a:gd name="T15" fmla="*/ 32 h 75"/>
                  <a:gd name="T16" fmla="*/ 0 w 76"/>
                  <a:gd name="T17" fmla="*/ 47 h 75"/>
                  <a:gd name="T18" fmla="*/ 12 w 76"/>
                  <a:gd name="T19" fmla="*/ 47 h 75"/>
                  <a:gd name="T20" fmla="*/ 12 w 76"/>
                  <a:gd name="T21" fmla="*/ 54 h 75"/>
                  <a:gd name="T22" fmla="*/ 0 w 76"/>
                  <a:gd name="T23" fmla="*/ 54 h 75"/>
                  <a:gd name="T24" fmla="*/ 0 w 76"/>
                  <a:gd name="T25" fmla="*/ 64 h 75"/>
                  <a:gd name="T26" fmla="*/ 12 w 76"/>
                  <a:gd name="T27" fmla="*/ 64 h 75"/>
                  <a:gd name="T28" fmla="*/ 12 w 76"/>
                  <a:gd name="T29" fmla="*/ 75 h 75"/>
                  <a:gd name="T30" fmla="*/ 36 w 76"/>
                  <a:gd name="T31" fmla="*/ 75 h 75"/>
                  <a:gd name="T32" fmla="*/ 36 w 76"/>
                  <a:gd name="T33" fmla="*/ 64 h 75"/>
                  <a:gd name="T34" fmla="*/ 65 w 76"/>
                  <a:gd name="T35" fmla="*/ 64 h 75"/>
                  <a:gd name="T36" fmla="*/ 65 w 76"/>
                  <a:gd name="T37" fmla="*/ 54 h 75"/>
                  <a:gd name="T38" fmla="*/ 36 w 76"/>
                  <a:gd name="T39" fmla="*/ 54 h 75"/>
                  <a:gd name="T40" fmla="*/ 36 w 76"/>
                  <a:gd name="T41" fmla="*/ 47 h 75"/>
                  <a:gd name="T42" fmla="*/ 49 w 76"/>
                  <a:gd name="T43" fmla="*/ 47 h 75"/>
                  <a:gd name="T44" fmla="*/ 36 w 76"/>
                  <a:gd name="T45" fmla="*/ 15 h 75"/>
                  <a:gd name="T46" fmla="*/ 42 w 76"/>
                  <a:gd name="T47" fmla="*/ 15 h 75"/>
                  <a:gd name="T48" fmla="*/ 51 w 76"/>
                  <a:gd name="T49" fmla="*/ 17 h 75"/>
                  <a:gd name="T50" fmla="*/ 54 w 76"/>
                  <a:gd name="T51" fmla="*/ 23 h 75"/>
                  <a:gd name="T52" fmla="*/ 51 w 76"/>
                  <a:gd name="T53" fmla="*/ 30 h 75"/>
                  <a:gd name="T54" fmla="*/ 42 w 76"/>
                  <a:gd name="T55" fmla="*/ 32 h 75"/>
                  <a:gd name="T56" fmla="*/ 36 w 76"/>
                  <a:gd name="T57" fmla="*/ 32 h 75"/>
                  <a:gd name="T58" fmla="*/ 36 w 76"/>
                  <a:gd name="T59" fmla="*/ 1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75">
                    <a:moveTo>
                      <a:pt x="49" y="47"/>
                    </a:moveTo>
                    <a:cubicBezTo>
                      <a:pt x="58" y="47"/>
                      <a:pt x="65" y="45"/>
                      <a:pt x="70" y="41"/>
                    </a:cubicBezTo>
                    <a:cubicBezTo>
                      <a:pt x="74" y="36"/>
                      <a:pt x="76" y="30"/>
                      <a:pt x="76" y="23"/>
                    </a:cubicBezTo>
                    <a:cubicBezTo>
                      <a:pt x="76" y="15"/>
                      <a:pt x="74" y="10"/>
                      <a:pt x="70" y="6"/>
                    </a:cubicBezTo>
                    <a:cubicBezTo>
                      <a:pt x="66" y="2"/>
                      <a:pt x="60" y="0"/>
                      <a:pt x="51" y="0"/>
                    </a:cubicBezTo>
                    <a:cubicBezTo>
                      <a:pt x="51" y="0"/>
                      <a:pt x="51" y="0"/>
                      <a:pt x="12" y="0"/>
                    </a:cubicBezTo>
                    <a:cubicBezTo>
                      <a:pt x="12" y="0"/>
                      <a:pt x="12" y="0"/>
                      <a:pt x="12" y="32"/>
                    </a:cubicBezTo>
                    <a:cubicBezTo>
                      <a:pt x="12" y="32"/>
                      <a:pt x="12" y="32"/>
                      <a:pt x="0" y="32"/>
                    </a:cubicBezTo>
                    <a:cubicBezTo>
                      <a:pt x="0" y="32"/>
                      <a:pt x="0" y="32"/>
                      <a:pt x="0" y="47"/>
                    </a:cubicBezTo>
                    <a:cubicBezTo>
                      <a:pt x="0" y="47"/>
                      <a:pt x="0" y="47"/>
                      <a:pt x="12" y="47"/>
                    </a:cubicBezTo>
                    <a:cubicBezTo>
                      <a:pt x="12" y="47"/>
                      <a:pt x="12" y="47"/>
                      <a:pt x="12" y="54"/>
                    </a:cubicBezTo>
                    <a:cubicBezTo>
                      <a:pt x="12" y="54"/>
                      <a:pt x="12" y="54"/>
                      <a:pt x="0" y="54"/>
                    </a:cubicBezTo>
                    <a:cubicBezTo>
                      <a:pt x="0" y="54"/>
                      <a:pt x="0" y="54"/>
                      <a:pt x="0" y="64"/>
                    </a:cubicBezTo>
                    <a:cubicBezTo>
                      <a:pt x="0" y="64"/>
                      <a:pt x="0" y="64"/>
                      <a:pt x="12" y="64"/>
                    </a:cubicBezTo>
                    <a:cubicBezTo>
                      <a:pt x="12" y="64"/>
                      <a:pt x="12" y="64"/>
                      <a:pt x="12" y="75"/>
                    </a:cubicBezTo>
                    <a:cubicBezTo>
                      <a:pt x="12" y="75"/>
                      <a:pt x="12" y="75"/>
                      <a:pt x="36" y="75"/>
                    </a:cubicBezTo>
                    <a:cubicBezTo>
                      <a:pt x="36" y="75"/>
                      <a:pt x="36" y="75"/>
                      <a:pt x="36" y="64"/>
                    </a:cubicBezTo>
                    <a:cubicBezTo>
                      <a:pt x="36" y="64"/>
                      <a:pt x="36" y="64"/>
                      <a:pt x="65" y="64"/>
                    </a:cubicBezTo>
                    <a:cubicBezTo>
                      <a:pt x="65" y="64"/>
                      <a:pt x="65" y="64"/>
                      <a:pt x="65" y="54"/>
                    </a:cubicBezTo>
                    <a:cubicBezTo>
                      <a:pt x="65" y="54"/>
                      <a:pt x="65" y="54"/>
                      <a:pt x="36" y="54"/>
                    </a:cubicBezTo>
                    <a:cubicBezTo>
                      <a:pt x="36" y="54"/>
                      <a:pt x="36" y="54"/>
                      <a:pt x="36" y="47"/>
                    </a:cubicBezTo>
                    <a:cubicBezTo>
                      <a:pt x="36" y="47"/>
                      <a:pt x="36" y="47"/>
                      <a:pt x="49" y="47"/>
                    </a:cubicBezTo>
                    <a:close/>
                    <a:moveTo>
                      <a:pt x="36" y="15"/>
                    </a:moveTo>
                    <a:cubicBezTo>
                      <a:pt x="36" y="15"/>
                      <a:pt x="36" y="15"/>
                      <a:pt x="42" y="15"/>
                    </a:cubicBezTo>
                    <a:cubicBezTo>
                      <a:pt x="47" y="15"/>
                      <a:pt x="50" y="16"/>
                      <a:pt x="51" y="17"/>
                    </a:cubicBezTo>
                    <a:cubicBezTo>
                      <a:pt x="53" y="19"/>
                      <a:pt x="54" y="21"/>
                      <a:pt x="54" y="23"/>
                    </a:cubicBezTo>
                    <a:cubicBezTo>
                      <a:pt x="54" y="26"/>
                      <a:pt x="53" y="28"/>
                      <a:pt x="51" y="30"/>
                    </a:cubicBezTo>
                    <a:cubicBezTo>
                      <a:pt x="49" y="31"/>
                      <a:pt x="46" y="32"/>
                      <a:pt x="42" y="32"/>
                    </a:cubicBezTo>
                    <a:cubicBezTo>
                      <a:pt x="42" y="32"/>
                      <a:pt x="42" y="32"/>
                      <a:pt x="36" y="32"/>
                    </a:cubicBezTo>
                    <a:cubicBezTo>
                      <a:pt x="36" y="32"/>
                      <a:pt x="36" y="32"/>
                      <a:pt x="36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11120438" y="5329238"/>
                <a:ext cx="396875" cy="501650"/>
              </a:xfrm>
              <a:custGeom>
                <a:avLst/>
                <a:gdLst>
                  <a:gd name="T0" fmla="*/ 94 w 120"/>
                  <a:gd name="T1" fmla="*/ 121 h 152"/>
                  <a:gd name="T2" fmla="*/ 101 w 120"/>
                  <a:gd name="T3" fmla="*/ 121 h 152"/>
                  <a:gd name="T4" fmla="*/ 101 w 120"/>
                  <a:gd name="T5" fmla="*/ 95 h 152"/>
                  <a:gd name="T6" fmla="*/ 106 w 120"/>
                  <a:gd name="T7" fmla="*/ 89 h 152"/>
                  <a:gd name="T8" fmla="*/ 120 w 120"/>
                  <a:gd name="T9" fmla="*/ 89 h 152"/>
                  <a:gd name="T10" fmla="*/ 120 w 120"/>
                  <a:gd name="T11" fmla="*/ 75 h 152"/>
                  <a:gd name="T12" fmla="*/ 116 w 120"/>
                  <a:gd name="T13" fmla="*/ 40 h 152"/>
                  <a:gd name="T14" fmla="*/ 110 w 120"/>
                  <a:gd name="T15" fmla="*/ 25 h 152"/>
                  <a:gd name="T16" fmla="*/ 101 w 120"/>
                  <a:gd name="T17" fmla="*/ 13 h 152"/>
                  <a:gd name="T18" fmla="*/ 85 w 120"/>
                  <a:gd name="T19" fmla="*/ 4 h 152"/>
                  <a:gd name="T20" fmla="*/ 61 w 120"/>
                  <a:gd name="T21" fmla="*/ 0 h 152"/>
                  <a:gd name="T22" fmla="*/ 15 w 120"/>
                  <a:gd name="T23" fmla="*/ 17 h 152"/>
                  <a:gd name="T24" fmla="*/ 0 w 120"/>
                  <a:gd name="T25" fmla="*/ 75 h 152"/>
                  <a:gd name="T26" fmla="*/ 3 w 120"/>
                  <a:gd name="T27" fmla="*/ 106 h 152"/>
                  <a:gd name="T28" fmla="*/ 11 w 120"/>
                  <a:gd name="T29" fmla="*/ 128 h 152"/>
                  <a:gd name="T30" fmla="*/ 30 w 120"/>
                  <a:gd name="T31" fmla="*/ 146 h 152"/>
                  <a:gd name="T32" fmla="*/ 60 w 120"/>
                  <a:gd name="T33" fmla="*/ 152 h 152"/>
                  <a:gd name="T34" fmla="*/ 90 w 120"/>
                  <a:gd name="T35" fmla="*/ 146 h 152"/>
                  <a:gd name="T36" fmla="*/ 90 w 120"/>
                  <a:gd name="T37" fmla="*/ 145 h 152"/>
                  <a:gd name="T38" fmla="*/ 89 w 120"/>
                  <a:gd name="T39" fmla="*/ 142 h 152"/>
                  <a:gd name="T40" fmla="*/ 89 w 120"/>
                  <a:gd name="T41" fmla="*/ 127 h 152"/>
                  <a:gd name="T42" fmla="*/ 94 w 120"/>
                  <a:gd name="T43" fmla="*/ 121 h 152"/>
                  <a:gd name="T44" fmla="*/ 77 w 120"/>
                  <a:gd name="T45" fmla="*/ 106 h 152"/>
                  <a:gd name="T46" fmla="*/ 71 w 120"/>
                  <a:gd name="T47" fmla="*/ 119 h 152"/>
                  <a:gd name="T48" fmla="*/ 60 w 120"/>
                  <a:gd name="T49" fmla="*/ 124 h 152"/>
                  <a:gd name="T50" fmla="*/ 46 w 120"/>
                  <a:gd name="T51" fmla="*/ 114 h 152"/>
                  <a:gd name="T52" fmla="*/ 41 w 120"/>
                  <a:gd name="T53" fmla="*/ 75 h 152"/>
                  <a:gd name="T54" fmla="*/ 45 w 120"/>
                  <a:gd name="T55" fmla="*/ 37 h 152"/>
                  <a:gd name="T56" fmla="*/ 60 w 120"/>
                  <a:gd name="T57" fmla="*/ 27 h 152"/>
                  <a:gd name="T58" fmla="*/ 75 w 120"/>
                  <a:gd name="T59" fmla="*/ 37 h 152"/>
                  <a:gd name="T60" fmla="*/ 80 w 120"/>
                  <a:gd name="T61" fmla="*/ 76 h 152"/>
                  <a:gd name="T62" fmla="*/ 77 w 120"/>
                  <a:gd name="T63" fmla="*/ 10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0" h="152">
                    <a:moveTo>
                      <a:pt x="94" y="121"/>
                    </a:moveTo>
                    <a:cubicBezTo>
                      <a:pt x="101" y="121"/>
                      <a:pt x="101" y="121"/>
                      <a:pt x="101" y="121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1" y="92"/>
                      <a:pt x="104" y="89"/>
                      <a:pt x="106" y="89"/>
                    </a:cubicBezTo>
                    <a:cubicBezTo>
                      <a:pt x="120" y="89"/>
                      <a:pt x="120" y="89"/>
                      <a:pt x="120" y="89"/>
                    </a:cubicBezTo>
                    <a:cubicBezTo>
                      <a:pt x="120" y="85"/>
                      <a:pt x="120" y="80"/>
                      <a:pt x="120" y="75"/>
                    </a:cubicBezTo>
                    <a:cubicBezTo>
                      <a:pt x="120" y="63"/>
                      <a:pt x="119" y="51"/>
                      <a:pt x="116" y="40"/>
                    </a:cubicBezTo>
                    <a:cubicBezTo>
                      <a:pt x="115" y="35"/>
                      <a:pt x="113" y="30"/>
                      <a:pt x="110" y="25"/>
                    </a:cubicBezTo>
                    <a:cubicBezTo>
                      <a:pt x="108" y="21"/>
                      <a:pt x="105" y="17"/>
                      <a:pt x="101" y="13"/>
                    </a:cubicBezTo>
                    <a:cubicBezTo>
                      <a:pt x="97" y="9"/>
                      <a:pt x="92" y="6"/>
                      <a:pt x="85" y="4"/>
                    </a:cubicBezTo>
                    <a:cubicBezTo>
                      <a:pt x="79" y="1"/>
                      <a:pt x="71" y="0"/>
                      <a:pt x="61" y="0"/>
                    </a:cubicBezTo>
                    <a:cubicBezTo>
                      <a:pt x="41" y="0"/>
                      <a:pt x="25" y="5"/>
                      <a:pt x="15" y="17"/>
                    </a:cubicBezTo>
                    <a:cubicBezTo>
                      <a:pt x="5" y="28"/>
                      <a:pt x="0" y="47"/>
                      <a:pt x="0" y="75"/>
                    </a:cubicBezTo>
                    <a:cubicBezTo>
                      <a:pt x="0" y="87"/>
                      <a:pt x="1" y="97"/>
                      <a:pt x="3" y="106"/>
                    </a:cubicBezTo>
                    <a:cubicBezTo>
                      <a:pt x="5" y="116"/>
                      <a:pt x="8" y="123"/>
                      <a:pt x="11" y="128"/>
                    </a:cubicBezTo>
                    <a:cubicBezTo>
                      <a:pt x="16" y="136"/>
                      <a:pt x="22" y="142"/>
                      <a:pt x="30" y="146"/>
                    </a:cubicBezTo>
                    <a:cubicBezTo>
                      <a:pt x="38" y="150"/>
                      <a:pt x="48" y="152"/>
                      <a:pt x="60" y="152"/>
                    </a:cubicBezTo>
                    <a:cubicBezTo>
                      <a:pt x="72" y="152"/>
                      <a:pt x="82" y="150"/>
                      <a:pt x="90" y="146"/>
                    </a:cubicBezTo>
                    <a:cubicBezTo>
                      <a:pt x="90" y="146"/>
                      <a:pt x="90" y="146"/>
                      <a:pt x="90" y="145"/>
                    </a:cubicBezTo>
                    <a:cubicBezTo>
                      <a:pt x="90" y="144"/>
                      <a:pt x="89" y="143"/>
                      <a:pt x="89" y="142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89" y="124"/>
                      <a:pt x="91" y="121"/>
                      <a:pt x="94" y="121"/>
                    </a:cubicBezTo>
                    <a:close/>
                    <a:moveTo>
                      <a:pt x="77" y="106"/>
                    </a:moveTo>
                    <a:cubicBezTo>
                      <a:pt x="76" y="112"/>
                      <a:pt x="74" y="117"/>
                      <a:pt x="71" y="119"/>
                    </a:cubicBezTo>
                    <a:cubicBezTo>
                      <a:pt x="68" y="122"/>
                      <a:pt x="64" y="124"/>
                      <a:pt x="60" y="124"/>
                    </a:cubicBezTo>
                    <a:cubicBezTo>
                      <a:pt x="54" y="124"/>
                      <a:pt x="49" y="120"/>
                      <a:pt x="46" y="114"/>
                    </a:cubicBezTo>
                    <a:cubicBezTo>
                      <a:pt x="42" y="107"/>
                      <a:pt x="41" y="94"/>
                      <a:pt x="41" y="75"/>
                    </a:cubicBezTo>
                    <a:cubicBezTo>
                      <a:pt x="41" y="57"/>
                      <a:pt x="42" y="44"/>
                      <a:pt x="45" y="37"/>
                    </a:cubicBezTo>
                    <a:cubicBezTo>
                      <a:pt x="48" y="30"/>
                      <a:pt x="53" y="27"/>
                      <a:pt x="60" y="27"/>
                    </a:cubicBezTo>
                    <a:cubicBezTo>
                      <a:pt x="66" y="27"/>
                      <a:pt x="71" y="30"/>
                      <a:pt x="75" y="37"/>
                    </a:cubicBezTo>
                    <a:cubicBezTo>
                      <a:pt x="78" y="44"/>
                      <a:pt x="80" y="57"/>
                      <a:pt x="80" y="76"/>
                    </a:cubicBezTo>
                    <a:cubicBezTo>
                      <a:pt x="80" y="90"/>
                      <a:pt x="79" y="99"/>
                      <a:pt x="77" y="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246185" y="3806059"/>
            <a:ext cx="3833446" cy="1192371"/>
            <a:chOff x="246185" y="3806059"/>
            <a:chExt cx="3833446" cy="1192371"/>
          </a:xfrm>
        </p:grpSpPr>
        <p:sp>
          <p:nvSpPr>
            <p:cNvPr id="43" name="Пятиугольник 28"/>
            <p:cNvSpPr/>
            <p:nvPr/>
          </p:nvSpPr>
          <p:spPr bwMode="auto">
            <a:xfrm rot="5400000">
              <a:off x="1566723" y="2485521"/>
              <a:ext cx="1192370" cy="3833446"/>
            </a:xfrm>
            <a:prstGeom prst="homePlate">
              <a:avLst>
                <a:gd name="adj" fmla="val 24177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9" name="Пятиугольник 28"/>
            <p:cNvSpPr/>
            <p:nvPr/>
          </p:nvSpPr>
          <p:spPr bwMode="auto">
            <a:xfrm rot="5400000">
              <a:off x="1663754" y="2714916"/>
              <a:ext cx="986021" cy="3581008"/>
            </a:xfrm>
            <a:prstGeom prst="homePlate">
              <a:avLst>
                <a:gd name="adj" fmla="val 36712"/>
              </a:avLst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366261" y="3965621"/>
              <a:ext cx="3581007" cy="159300"/>
              <a:chOff x="366261" y="3965621"/>
              <a:chExt cx="3581007" cy="159300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366261" y="4011227"/>
                <a:ext cx="3581007" cy="113694"/>
              </a:xfrm>
              <a:prstGeom prst="rect">
                <a:avLst/>
              </a:prstGeom>
              <a:solidFill>
                <a:srgbClr val="E4465A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66261" y="3965621"/>
                <a:ext cx="3581007" cy="53863"/>
              </a:xfrm>
              <a:prstGeom prst="rect">
                <a:avLst/>
              </a:prstGeom>
              <a:solidFill>
                <a:srgbClr val="F1C901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32392" y="4198955"/>
              <a:ext cx="648744" cy="671330"/>
              <a:chOff x="10931525" y="4024313"/>
              <a:chExt cx="820738" cy="849312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1214100" y="4316413"/>
                <a:ext cx="504825" cy="357187"/>
              </a:xfrm>
              <a:custGeom>
                <a:avLst/>
                <a:gdLst>
                  <a:gd name="T0" fmla="*/ 17 w 154"/>
                  <a:gd name="T1" fmla="*/ 31 h 109"/>
                  <a:gd name="T2" fmla="*/ 18 w 154"/>
                  <a:gd name="T3" fmla="*/ 33 h 109"/>
                  <a:gd name="T4" fmla="*/ 18 w 154"/>
                  <a:gd name="T5" fmla="*/ 95 h 109"/>
                  <a:gd name="T6" fmla="*/ 18 w 154"/>
                  <a:gd name="T7" fmla="*/ 104 h 109"/>
                  <a:gd name="T8" fmla="*/ 21 w 154"/>
                  <a:gd name="T9" fmla="*/ 104 h 109"/>
                  <a:gd name="T10" fmla="*/ 43 w 154"/>
                  <a:gd name="T11" fmla="*/ 109 h 109"/>
                  <a:gd name="T12" fmla="*/ 43 w 154"/>
                  <a:gd name="T13" fmla="*/ 106 h 109"/>
                  <a:gd name="T14" fmla="*/ 43 w 154"/>
                  <a:gd name="T15" fmla="*/ 98 h 109"/>
                  <a:gd name="T16" fmla="*/ 52 w 154"/>
                  <a:gd name="T17" fmla="*/ 89 h 109"/>
                  <a:gd name="T18" fmla="*/ 127 w 154"/>
                  <a:gd name="T19" fmla="*/ 89 h 109"/>
                  <a:gd name="T20" fmla="*/ 126 w 154"/>
                  <a:gd name="T21" fmla="*/ 35 h 109"/>
                  <a:gd name="T22" fmla="*/ 126 w 154"/>
                  <a:gd name="T23" fmla="*/ 33 h 109"/>
                  <a:gd name="T24" fmla="*/ 140 w 154"/>
                  <a:gd name="T25" fmla="*/ 20 h 109"/>
                  <a:gd name="T26" fmla="*/ 154 w 154"/>
                  <a:gd name="T27" fmla="*/ 8 h 109"/>
                  <a:gd name="T28" fmla="*/ 104 w 154"/>
                  <a:gd name="T29" fmla="*/ 0 h 109"/>
                  <a:gd name="T30" fmla="*/ 101 w 154"/>
                  <a:gd name="T31" fmla="*/ 0 h 109"/>
                  <a:gd name="T32" fmla="*/ 72 w 154"/>
                  <a:gd name="T33" fmla="*/ 20 h 109"/>
                  <a:gd name="T34" fmla="*/ 86 w 154"/>
                  <a:gd name="T35" fmla="*/ 21 h 109"/>
                  <a:gd name="T36" fmla="*/ 90 w 154"/>
                  <a:gd name="T37" fmla="*/ 21 h 109"/>
                  <a:gd name="T38" fmla="*/ 143 w 154"/>
                  <a:gd name="T39" fmla="*/ 12 h 109"/>
                  <a:gd name="T40" fmla="*/ 140 w 154"/>
                  <a:gd name="T41" fmla="*/ 16 h 109"/>
                  <a:gd name="T42" fmla="*/ 88 w 154"/>
                  <a:gd name="T43" fmla="*/ 25 h 109"/>
                  <a:gd name="T44" fmla="*/ 87 w 154"/>
                  <a:gd name="T45" fmla="*/ 25 h 109"/>
                  <a:gd name="T46" fmla="*/ 71 w 154"/>
                  <a:gd name="T47" fmla="*/ 42 h 109"/>
                  <a:gd name="T48" fmla="*/ 71 w 154"/>
                  <a:gd name="T49" fmla="*/ 42 h 109"/>
                  <a:gd name="T50" fmla="*/ 59 w 154"/>
                  <a:gd name="T51" fmla="*/ 16 h 109"/>
                  <a:gd name="T52" fmla="*/ 9 w 154"/>
                  <a:gd name="T53" fmla="*/ 6 h 109"/>
                  <a:gd name="T54" fmla="*/ 6 w 154"/>
                  <a:gd name="T55" fmla="*/ 6 h 109"/>
                  <a:gd name="T56" fmla="*/ 1 w 154"/>
                  <a:gd name="T57" fmla="*/ 7 h 109"/>
                  <a:gd name="T58" fmla="*/ 1 w 154"/>
                  <a:gd name="T59" fmla="*/ 8 h 109"/>
                  <a:gd name="T60" fmla="*/ 17 w 154"/>
                  <a:gd name="T61" fmla="*/ 3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9">
                    <a:moveTo>
                      <a:pt x="17" y="31"/>
                    </a:moveTo>
                    <a:cubicBezTo>
                      <a:pt x="18" y="32"/>
                      <a:pt x="18" y="32"/>
                      <a:pt x="18" y="33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3" y="108"/>
                      <a:pt x="43" y="107"/>
                      <a:pt x="43" y="106"/>
                    </a:cubicBezTo>
                    <a:cubicBezTo>
                      <a:pt x="43" y="106"/>
                      <a:pt x="43" y="106"/>
                      <a:pt x="43" y="98"/>
                    </a:cubicBezTo>
                    <a:cubicBezTo>
                      <a:pt x="43" y="93"/>
                      <a:pt x="48" y="89"/>
                      <a:pt x="52" y="89"/>
                    </a:cubicBezTo>
                    <a:cubicBezTo>
                      <a:pt x="52" y="89"/>
                      <a:pt x="52" y="89"/>
                      <a:pt x="127" y="89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6" y="34"/>
                      <a:pt x="126" y="33"/>
                      <a:pt x="126" y="33"/>
                    </a:cubicBezTo>
                    <a:cubicBezTo>
                      <a:pt x="128" y="30"/>
                      <a:pt x="137" y="23"/>
                      <a:pt x="140" y="20"/>
                    </a:cubicBezTo>
                    <a:cubicBezTo>
                      <a:pt x="143" y="19"/>
                      <a:pt x="154" y="11"/>
                      <a:pt x="154" y="8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7" y="21"/>
                      <a:pt x="89" y="21"/>
                      <a:pt x="90" y="21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7"/>
                      <a:pt x="73" y="42"/>
                      <a:pt x="71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69" y="42"/>
                      <a:pt x="61" y="19"/>
                      <a:pt x="59" y="1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6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1" y="8"/>
                    </a:cubicBezTo>
                    <a:lnTo>
                      <a:pt x="17" y="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1180763" y="4630738"/>
                <a:ext cx="571500" cy="242887"/>
              </a:xfrm>
              <a:custGeom>
                <a:avLst/>
                <a:gdLst>
                  <a:gd name="T0" fmla="*/ 156 w 174"/>
                  <a:gd name="T1" fmla="*/ 17 h 74"/>
                  <a:gd name="T2" fmla="*/ 136 w 174"/>
                  <a:gd name="T3" fmla="*/ 0 h 74"/>
                  <a:gd name="T4" fmla="*/ 71 w 174"/>
                  <a:gd name="T5" fmla="*/ 0 h 74"/>
                  <a:gd name="T6" fmla="*/ 63 w 174"/>
                  <a:gd name="T7" fmla="*/ 7 h 74"/>
                  <a:gd name="T8" fmla="*/ 63 w 174"/>
                  <a:gd name="T9" fmla="*/ 14 h 74"/>
                  <a:gd name="T10" fmla="*/ 91 w 174"/>
                  <a:gd name="T11" fmla="*/ 23 h 74"/>
                  <a:gd name="T12" fmla="*/ 89 w 174"/>
                  <a:gd name="T13" fmla="*/ 29 h 74"/>
                  <a:gd name="T14" fmla="*/ 42 w 174"/>
                  <a:gd name="T15" fmla="*/ 29 h 74"/>
                  <a:gd name="T16" fmla="*/ 14 w 174"/>
                  <a:gd name="T17" fmla="*/ 3 h 74"/>
                  <a:gd name="T18" fmla="*/ 0 w 174"/>
                  <a:gd name="T19" fmla="*/ 14 h 74"/>
                  <a:gd name="T20" fmla="*/ 18 w 174"/>
                  <a:gd name="T21" fmla="*/ 37 h 74"/>
                  <a:gd name="T22" fmla="*/ 37 w 174"/>
                  <a:gd name="T23" fmla="*/ 60 h 74"/>
                  <a:gd name="T24" fmla="*/ 129 w 174"/>
                  <a:gd name="T25" fmla="*/ 60 h 74"/>
                  <a:gd name="T26" fmla="*/ 145 w 174"/>
                  <a:gd name="T27" fmla="*/ 74 h 74"/>
                  <a:gd name="T28" fmla="*/ 174 w 174"/>
                  <a:gd name="T29" fmla="*/ 37 h 74"/>
                  <a:gd name="T30" fmla="*/ 156 w 174"/>
                  <a:gd name="T31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74">
                    <a:moveTo>
                      <a:pt x="156" y="17"/>
                    </a:moveTo>
                    <a:cubicBezTo>
                      <a:pt x="152" y="14"/>
                      <a:pt x="141" y="0"/>
                      <a:pt x="136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7" y="0"/>
                      <a:pt x="63" y="4"/>
                      <a:pt x="63" y="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28"/>
                      <a:pt x="91" y="15"/>
                      <a:pt x="91" y="23"/>
                    </a:cubicBezTo>
                    <a:cubicBezTo>
                      <a:pt x="91" y="25"/>
                      <a:pt x="92" y="29"/>
                      <a:pt x="89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0" y="29"/>
                      <a:pt x="17" y="3"/>
                      <a:pt x="14" y="3"/>
                    </a:cubicBezTo>
                    <a:cubicBezTo>
                      <a:pt x="10" y="3"/>
                      <a:pt x="0" y="10"/>
                      <a:pt x="0" y="14"/>
                    </a:cubicBezTo>
                    <a:cubicBezTo>
                      <a:pt x="0" y="17"/>
                      <a:pt x="15" y="34"/>
                      <a:pt x="18" y="37"/>
                    </a:cubicBezTo>
                    <a:cubicBezTo>
                      <a:pt x="22" y="42"/>
                      <a:pt x="33" y="57"/>
                      <a:pt x="37" y="60"/>
                    </a:cubicBezTo>
                    <a:cubicBezTo>
                      <a:pt x="129" y="60"/>
                      <a:pt x="129" y="60"/>
                      <a:pt x="129" y="60"/>
                    </a:cubicBezTo>
                    <a:cubicBezTo>
                      <a:pt x="130" y="61"/>
                      <a:pt x="145" y="74"/>
                      <a:pt x="145" y="74"/>
                    </a:cubicBezTo>
                    <a:cubicBezTo>
                      <a:pt x="148" y="74"/>
                      <a:pt x="174" y="39"/>
                      <a:pt x="174" y="37"/>
                    </a:cubicBezTo>
                    <a:cubicBezTo>
                      <a:pt x="174" y="31"/>
                      <a:pt x="160" y="21"/>
                      <a:pt x="156" y="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10931525" y="4144963"/>
                <a:ext cx="249238" cy="249237"/>
              </a:xfrm>
              <a:custGeom>
                <a:avLst/>
                <a:gdLst>
                  <a:gd name="T0" fmla="*/ 46 w 76"/>
                  <a:gd name="T1" fmla="*/ 71 h 76"/>
                  <a:gd name="T2" fmla="*/ 46 w 76"/>
                  <a:gd name="T3" fmla="*/ 68 h 76"/>
                  <a:gd name="T4" fmla="*/ 54 w 76"/>
                  <a:gd name="T5" fmla="*/ 64 h 76"/>
                  <a:gd name="T6" fmla="*/ 56 w 76"/>
                  <a:gd name="T7" fmla="*/ 66 h 76"/>
                  <a:gd name="T8" fmla="*/ 63 w 76"/>
                  <a:gd name="T9" fmla="*/ 67 h 76"/>
                  <a:gd name="T10" fmla="*/ 68 w 76"/>
                  <a:gd name="T11" fmla="*/ 62 h 76"/>
                  <a:gd name="T12" fmla="*/ 67 w 76"/>
                  <a:gd name="T13" fmla="*/ 56 h 76"/>
                  <a:gd name="T14" fmla="*/ 65 w 76"/>
                  <a:gd name="T15" fmla="*/ 54 h 76"/>
                  <a:gd name="T16" fmla="*/ 69 w 76"/>
                  <a:gd name="T17" fmla="*/ 45 h 76"/>
                  <a:gd name="T18" fmla="*/ 71 w 76"/>
                  <a:gd name="T19" fmla="*/ 45 h 76"/>
                  <a:gd name="T20" fmla="*/ 76 w 76"/>
                  <a:gd name="T21" fmla="*/ 41 h 76"/>
                  <a:gd name="T22" fmla="*/ 76 w 76"/>
                  <a:gd name="T23" fmla="*/ 34 h 76"/>
                  <a:gd name="T24" fmla="*/ 71 w 76"/>
                  <a:gd name="T25" fmla="*/ 30 h 76"/>
                  <a:gd name="T26" fmla="*/ 69 w 76"/>
                  <a:gd name="T27" fmla="*/ 30 h 76"/>
                  <a:gd name="T28" fmla="*/ 65 w 76"/>
                  <a:gd name="T29" fmla="*/ 21 h 76"/>
                  <a:gd name="T30" fmla="*/ 67 w 76"/>
                  <a:gd name="T31" fmla="*/ 20 h 76"/>
                  <a:gd name="T32" fmla="*/ 68 w 76"/>
                  <a:gd name="T33" fmla="*/ 14 h 76"/>
                  <a:gd name="T34" fmla="*/ 63 w 76"/>
                  <a:gd name="T35" fmla="*/ 8 h 76"/>
                  <a:gd name="T36" fmla="*/ 56 w 76"/>
                  <a:gd name="T37" fmla="*/ 9 h 76"/>
                  <a:gd name="T38" fmla="*/ 55 w 76"/>
                  <a:gd name="T39" fmla="*/ 11 h 76"/>
                  <a:gd name="T40" fmla="*/ 46 w 76"/>
                  <a:gd name="T41" fmla="*/ 8 h 76"/>
                  <a:gd name="T42" fmla="*/ 46 w 76"/>
                  <a:gd name="T43" fmla="*/ 5 h 76"/>
                  <a:gd name="T44" fmla="*/ 42 w 76"/>
                  <a:gd name="T45" fmla="*/ 0 h 76"/>
                  <a:gd name="T46" fmla="*/ 35 w 76"/>
                  <a:gd name="T47" fmla="*/ 0 h 76"/>
                  <a:gd name="T48" fmla="*/ 31 w 76"/>
                  <a:gd name="T49" fmla="*/ 5 h 76"/>
                  <a:gd name="T50" fmla="*/ 31 w 76"/>
                  <a:gd name="T51" fmla="*/ 8 h 76"/>
                  <a:gd name="T52" fmla="*/ 23 w 76"/>
                  <a:gd name="T53" fmla="*/ 12 h 76"/>
                  <a:gd name="T54" fmla="*/ 20 w 76"/>
                  <a:gd name="T55" fmla="*/ 9 h 76"/>
                  <a:gd name="T56" fmla="*/ 14 w 76"/>
                  <a:gd name="T57" fmla="*/ 8 h 76"/>
                  <a:gd name="T58" fmla="*/ 9 w 76"/>
                  <a:gd name="T59" fmla="*/ 14 h 76"/>
                  <a:gd name="T60" fmla="*/ 10 w 76"/>
                  <a:gd name="T61" fmla="*/ 20 h 76"/>
                  <a:gd name="T62" fmla="*/ 12 w 76"/>
                  <a:gd name="T63" fmla="*/ 22 h 76"/>
                  <a:gd name="T64" fmla="*/ 9 w 76"/>
                  <a:gd name="T65" fmla="*/ 30 h 76"/>
                  <a:gd name="T66" fmla="*/ 6 w 76"/>
                  <a:gd name="T67" fmla="*/ 30 h 76"/>
                  <a:gd name="T68" fmla="*/ 0 w 76"/>
                  <a:gd name="T69" fmla="*/ 34 h 76"/>
                  <a:gd name="T70" fmla="*/ 0 w 76"/>
                  <a:gd name="T71" fmla="*/ 41 h 76"/>
                  <a:gd name="T72" fmla="*/ 6 w 76"/>
                  <a:gd name="T73" fmla="*/ 45 h 76"/>
                  <a:gd name="T74" fmla="*/ 9 w 76"/>
                  <a:gd name="T75" fmla="*/ 45 h 76"/>
                  <a:gd name="T76" fmla="*/ 13 w 76"/>
                  <a:gd name="T77" fmla="*/ 53 h 76"/>
                  <a:gd name="T78" fmla="*/ 10 w 76"/>
                  <a:gd name="T79" fmla="*/ 56 h 76"/>
                  <a:gd name="T80" fmla="*/ 9 w 76"/>
                  <a:gd name="T81" fmla="*/ 62 h 76"/>
                  <a:gd name="T82" fmla="*/ 14 w 76"/>
                  <a:gd name="T83" fmla="*/ 67 h 76"/>
                  <a:gd name="T84" fmla="*/ 20 w 76"/>
                  <a:gd name="T85" fmla="*/ 66 h 76"/>
                  <a:gd name="T86" fmla="*/ 23 w 76"/>
                  <a:gd name="T87" fmla="*/ 64 h 76"/>
                  <a:gd name="T88" fmla="*/ 31 w 76"/>
                  <a:gd name="T89" fmla="*/ 67 h 76"/>
                  <a:gd name="T90" fmla="*/ 31 w 76"/>
                  <a:gd name="T91" fmla="*/ 71 h 76"/>
                  <a:gd name="T92" fmla="*/ 35 w 76"/>
                  <a:gd name="T93" fmla="*/ 76 h 76"/>
                  <a:gd name="T94" fmla="*/ 42 w 76"/>
                  <a:gd name="T95" fmla="*/ 76 h 76"/>
                  <a:gd name="T96" fmla="*/ 46 w 76"/>
                  <a:gd name="T97" fmla="*/ 71 h 76"/>
                  <a:gd name="T98" fmla="*/ 26 w 76"/>
                  <a:gd name="T99" fmla="*/ 38 h 76"/>
                  <a:gd name="T100" fmla="*/ 39 w 76"/>
                  <a:gd name="T101" fmla="*/ 25 h 76"/>
                  <a:gd name="T102" fmla="*/ 52 w 76"/>
                  <a:gd name="T103" fmla="*/ 38 h 76"/>
                  <a:gd name="T104" fmla="*/ 39 w 76"/>
                  <a:gd name="T105" fmla="*/ 51 h 76"/>
                  <a:gd name="T106" fmla="*/ 26 w 76"/>
                  <a:gd name="T107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76">
                    <a:moveTo>
                      <a:pt x="46" y="71"/>
                    </a:moveTo>
                    <a:cubicBezTo>
                      <a:pt x="46" y="68"/>
                      <a:pt x="46" y="68"/>
                      <a:pt x="46" y="68"/>
                    </a:cubicBezTo>
                    <a:cubicBezTo>
                      <a:pt x="49" y="67"/>
                      <a:pt x="52" y="66"/>
                      <a:pt x="54" y="64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8" y="68"/>
                      <a:pt x="61" y="69"/>
                      <a:pt x="63" y="67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9" y="60"/>
                      <a:pt x="69" y="58"/>
                      <a:pt x="67" y="56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7" y="51"/>
                      <a:pt x="68" y="48"/>
                      <a:pt x="69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4" y="45"/>
                      <a:pt x="76" y="43"/>
                      <a:pt x="76" y="41"/>
                    </a:cubicBezTo>
                    <a:cubicBezTo>
                      <a:pt x="76" y="34"/>
                      <a:pt x="76" y="34"/>
                      <a:pt x="76" y="34"/>
                    </a:cubicBezTo>
                    <a:cubicBezTo>
                      <a:pt x="76" y="32"/>
                      <a:pt x="74" y="30"/>
                      <a:pt x="71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7"/>
                      <a:pt x="67" y="24"/>
                      <a:pt x="65" y="21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9" y="18"/>
                      <a:pt x="69" y="15"/>
                      <a:pt x="68" y="14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1" y="7"/>
                      <a:pt x="58" y="7"/>
                      <a:pt x="56" y="9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2" y="10"/>
                      <a:pt x="49" y="8"/>
                      <a:pt x="46" y="8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1" y="2"/>
                      <a:pt x="31" y="5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7"/>
                      <a:pt x="16" y="7"/>
                      <a:pt x="14" y="8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5"/>
                      <a:pt x="8" y="18"/>
                      <a:pt x="10" y="20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5"/>
                      <a:pt x="10" y="27"/>
                      <a:pt x="9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30"/>
                      <a:pt x="0" y="32"/>
                      <a:pt x="0" y="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3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8"/>
                      <a:pt x="11" y="51"/>
                      <a:pt x="13" y="53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8" y="58"/>
                      <a:pt x="8" y="60"/>
                      <a:pt x="9" y="62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6" y="69"/>
                      <a:pt x="18" y="68"/>
                      <a:pt x="20" y="66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5" y="65"/>
                      <a:pt x="28" y="67"/>
                      <a:pt x="31" y="67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73"/>
                      <a:pt x="33" y="76"/>
                      <a:pt x="35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4" y="76"/>
                      <a:pt x="46" y="73"/>
                      <a:pt x="46" y="71"/>
                    </a:cubicBezTo>
                    <a:close/>
                    <a:moveTo>
                      <a:pt x="26" y="38"/>
                    </a:moveTo>
                    <a:cubicBezTo>
                      <a:pt x="26" y="30"/>
                      <a:pt x="32" y="25"/>
                      <a:pt x="39" y="25"/>
                    </a:cubicBezTo>
                    <a:cubicBezTo>
                      <a:pt x="46" y="25"/>
                      <a:pt x="52" y="30"/>
                      <a:pt x="52" y="38"/>
                    </a:cubicBezTo>
                    <a:cubicBezTo>
                      <a:pt x="52" y="45"/>
                      <a:pt x="46" y="51"/>
                      <a:pt x="39" y="51"/>
                    </a:cubicBezTo>
                    <a:cubicBezTo>
                      <a:pt x="32" y="51"/>
                      <a:pt x="26" y="45"/>
                      <a:pt x="26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11180763" y="4024313"/>
                <a:ext cx="374650" cy="344487"/>
              </a:xfrm>
              <a:custGeom>
                <a:avLst/>
                <a:gdLst>
                  <a:gd name="T0" fmla="*/ 8 w 114"/>
                  <a:gd name="T1" fmla="*/ 68 h 105"/>
                  <a:gd name="T2" fmla="*/ 13 w 114"/>
                  <a:gd name="T3" fmla="*/ 68 h 105"/>
                  <a:gd name="T4" fmla="*/ 18 w 114"/>
                  <a:gd name="T5" fmla="*/ 80 h 105"/>
                  <a:gd name="T6" fmla="*/ 14 w 114"/>
                  <a:gd name="T7" fmla="*/ 84 h 105"/>
                  <a:gd name="T8" fmla="*/ 12 w 114"/>
                  <a:gd name="T9" fmla="*/ 87 h 105"/>
                  <a:gd name="T10" fmla="*/ 65 w 114"/>
                  <a:gd name="T11" fmla="*/ 98 h 105"/>
                  <a:gd name="T12" fmla="*/ 68 w 114"/>
                  <a:gd name="T13" fmla="*/ 105 h 105"/>
                  <a:gd name="T14" fmla="*/ 68 w 114"/>
                  <a:gd name="T15" fmla="*/ 102 h 105"/>
                  <a:gd name="T16" fmla="*/ 81 w 114"/>
                  <a:gd name="T17" fmla="*/ 97 h 105"/>
                  <a:gd name="T18" fmla="*/ 84 w 114"/>
                  <a:gd name="T19" fmla="*/ 99 h 105"/>
                  <a:gd name="T20" fmla="*/ 102 w 114"/>
                  <a:gd name="T21" fmla="*/ 87 h 105"/>
                  <a:gd name="T22" fmla="*/ 100 w 114"/>
                  <a:gd name="T23" fmla="*/ 84 h 105"/>
                  <a:gd name="T24" fmla="*/ 97 w 114"/>
                  <a:gd name="T25" fmla="*/ 81 h 105"/>
                  <a:gd name="T26" fmla="*/ 103 w 114"/>
                  <a:gd name="T27" fmla="*/ 68 h 105"/>
                  <a:gd name="T28" fmla="*/ 106 w 114"/>
                  <a:gd name="T29" fmla="*/ 68 h 105"/>
                  <a:gd name="T30" fmla="*/ 114 w 114"/>
                  <a:gd name="T31" fmla="*/ 63 h 105"/>
                  <a:gd name="T32" fmla="*/ 114 w 114"/>
                  <a:gd name="T33" fmla="*/ 51 h 105"/>
                  <a:gd name="T34" fmla="*/ 106 w 114"/>
                  <a:gd name="T35" fmla="*/ 46 h 105"/>
                  <a:gd name="T36" fmla="*/ 103 w 114"/>
                  <a:gd name="T37" fmla="*/ 46 h 105"/>
                  <a:gd name="T38" fmla="*/ 97 w 114"/>
                  <a:gd name="T39" fmla="*/ 32 h 105"/>
                  <a:gd name="T40" fmla="*/ 100 w 114"/>
                  <a:gd name="T41" fmla="*/ 30 h 105"/>
                  <a:gd name="T42" fmla="*/ 101 w 114"/>
                  <a:gd name="T43" fmla="*/ 21 h 105"/>
                  <a:gd name="T44" fmla="*/ 93 w 114"/>
                  <a:gd name="T45" fmla="*/ 13 h 105"/>
                  <a:gd name="T46" fmla="*/ 84 w 114"/>
                  <a:gd name="T47" fmla="*/ 14 h 105"/>
                  <a:gd name="T48" fmla="*/ 81 w 114"/>
                  <a:gd name="T49" fmla="*/ 17 h 105"/>
                  <a:gd name="T50" fmla="*/ 68 w 114"/>
                  <a:gd name="T51" fmla="*/ 12 h 105"/>
                  <a:gd name="T52" fmla="*/ 68 w 114"/>
                  <a:gd name="T53" fmla="*/ 8 h 105"/>
                  <a:gd name="T54" fmla="*/ 63 w 114"/>
                  <a:gd name="T55" fmla="*/ 0 h 105"/>
                  <a:gd name="T56" fmla="*/ 51 w 114"/>
                  <a:gd name="T57" fmla="*/ 0 h 105"/>
                  <a:gd name="T58" fmla="*/ 46 w 114"/>
                  <a:gd name="T59" fmla="*/ 8 h 105"/>
                  <a:gd name="T60" fmla="*/ 46 w 114"/>
                  <a:gd name="T61" fmla="*/ 12 h 105"/>
                  <a:gd name="T62" fmla="*/ 34 w 114"/>
                  <a:gd name="T63" fmla="*/ 18 h 105"/>
                  <a:gd name="T64" fmla="*/ 30 w 114"/>
                  <a:gd name="T65" fmla="*/ 14 h 105"/>
                  <a:gd name="T66" fmla="*/ 21 w 114"/>
                  <a:gd name="T67" fmla="*/ 13 h 105"/>
                  <a:gd name="T68" fmla="*/ 13 w 114"/>
                  <a:gd name="T69" fmla="*/ 21 h 105"/>
                  <a:gd name="T70" fmla="*/ 14 w 114"/>
                  <a:gd name="T71" fmla="*/ 30 h 105"/>
                  <a:gd name="T72" fmla="*/ 18 w 114"/>
                  <a:gd name="T73" fmla="*/ 34 h 105"/>
                  <a:gd name="T74" fmla="*/ 13 w 114"/>
                  <a:gd name="T75" fmla="*/ 46 h 105"/>
                  <a:gd name="T76" fmla="*/ 8 w 114"/>
                  <a:gd name="T77" fmla="*/ 46 h 105"/>
                  <a:gd name="T78" fmla="*/ 0 w 114"/>
                  <a:gd name="T79" fmla="*/ 51 h 105"/>
                  <a:gd name="T80" fmla="*/ 0 w 114"/>
                  <a:gd name="T81" fmla="*/ 63 h 105"/>
                  <a:gd name="T82" fmla="*/ 8 w 114"/>
                  <a:gd name="T83" fmla="*/ 68 h 105"/>
                  <a:gd name="T84" fmla="*/ 58 w 114"/>
                  <a:gd name="T85" fmla="*/ 37 h 105"/>
                  <a:gd name="T86" fmla="*/ 78 w 114"/>
                  <a:gd name="T87" fmla="*/ 57 h 105"/>
                  <a:gd name="T88" fmla="*/ 58 w 114"/>
                  <a:gd name="T89" fmla="*/ 76 h 105"/>
                  <a:gd name="T90" fmla="*/ 38 w 114"/>
                  <a:gd name="T91" fmla="*/ 57 h 105"/>
                  <a:gd name="T92" fmla="*/ 58 w 114"/>
                  <a:gd name="T93" fmla="*/ 3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4" h="105">
                    <a:moveTo>
                      <a:pt x="8" y="68"/>
                    </a:moveTo>
                    <a:cubicBezTo>
                      <a:pt x="13" y="68"/>
                      <a:pt x="13" y="68"/>
                      <a:pt x="13" y="68"/>
                    </a:cubicBezTo>
                    <a:cubicBezTo>
                      <a:pt x="14" y="72"/>
                      <a:pt x="16" y="76"/>
                      <a:pt x="18" y="80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3" y="85"/>
                      <a:pt x="13" y="86"/>
                      <a:pt x="12" y="87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6" y="99"/>
                      <a:pt x="67" y="102"/>
                      <a:pt x="68" y="105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3" y="101"/>
                      <a:pt x="77" y="99"/>
                      <a:pt x="81" y="97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86"/>
                      <a:pt x="101" y="85"/>
                      <a:pt x="100" y="84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0" y="77"/>
                      <a:pt x="102" y="73"/>
                      <a:pt x="103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11" y="68"/>
                      <a:pt x="114" y="66"/>
                      <a:pt x="114" y="63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48"/>
                      <a:pt x="111" y="46"/>
                      <a:pt x="106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2" y="41"/>
                      <a:pt x="100" y="37"/>
                      <a:pt x="97" y="32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3" y="27"/>
                      <a:pt x="103" y="23"/>
                      <a:pt x="101" y="21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1"/>
                      <a:pt x="87" y="11"/>
                      <a:pt x="84" y="14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77" y="15"/>
                      <a:pt x="73" y="13"/>
                      <a:pt x="68" y="12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3"/>
                      <a:pt x="66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0"/>
                      <a:pt x="46" y="3"/>
                      <a:pt x="46" y="8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2" y="13"/>
                      <a:pt x="37" y="15"/>
                      <a:pt x="34" y="18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7" y="11"/>
                      <a:pt x="23" y="11"/>
                      <a:pt x="21" y="1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1" y="23"/>
                      <a:pt x="11" y="27"/>
                      <a:pt x="14" y="30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6" y="37"/>
                      <a:pt x="14" y="41"/>
                      <a:pt x="13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4" y="46"/>
                      <a:pt x="0" y="48"/>
                      <a:pt x="0" y="5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6"/>
                      <a:pt x="4" y="68"/>
                      <a:pt x="8" y="68"/>
                    </a:cubicBezTo>
                    <a:close/>
                    <a:moveTo>
                      <a:pt x="58" y="37"/>
                    </a:moveTo>
                    <a:cubicBezTo>
                      <a:pt x="69" y="37"/>
                      <a:pt x="78" y="46"/>
                      <a:pt x="78" y="57"/>
                    </a:cubicBezTo>
                    <a:cubicBezTo>
                      <a:pt x="78" y="68"/>
                      <a:pt x="69" y="76"/>
                      <a:pt x="58" y="76"/>
                    </a:cubicBezTo>
                    <a:cubicBezTo>
                      <a:pt x="47" y="76"/>
                      <a:pt x="38" y="68"/>
                      <a:pt x="38" y="57"/>
                    </a:cubicBezTo>
                    <a:cubicBezTo>
                      <a:pt x="38" y="46"/>
                      <a:pt x="47" y="37"/>
                      <a:pt x="58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1060113" y="4338638"/>
                <a:ext cx="187325" cy="301625"/>
              </a:xfrm>
              <a:custGeom>
                <a:avLst/>
                <a:gdLst>
                  <a:gd name="T0" fmla="*/ 57 w 57"/>
                  <a:gd name="T1" fmla="*/ 57 h 92"/>
                  <a:gd name="T2" fmla="*/ 48 w 57"/>
                  <a:gd name="T3" fmla="*/ 61 h 92"/>
                  <a:gd name="T4" fmla="*/ 31 w 57"/>
                  <a:gd name="T5" fmla="*/ 47 h 92"/>
                  <a:gd name="T6" fmla="*/ 45 w 57"/>
                  <a:gd name="T7" fmla="*/ 30 h 92"/>
                  <a:gd name="T8" fmla="*/ 57 w 57"/>
                  <a:gd name="T9" fmla="*/ 34 h 92"/>
                  <a:gd name="T10" fmla="*/ 57 w 57"/>
                  <a:gd name="T11" fmla="*/ 23 h 92"/>
                  <a:gd name="T12" fmla="*/ 56 w 57"/>
                  <a:gd name="T13" fmla="*/ 19 h 92"/>
                  <a:gd name="T14" fmla="*/ 42 w 57"/>
                  <a:gd name="T15" fmla="*/ 0 h 92"/>
                  <a:gd name="T16" fmla="*/ 36 w 57"/>
                  <a:gd name="T17" fmla="*/ 1 h 92"/>
                  <a:gd name="T18" fmla="*/ 32 w 57"/>
                  <a:gd name="T19" fmla="*/ 7 h 92"/>
                  <a:gd name="T20" fmla="*/ 33 w 57"/>
                  <a:gd name="T21" fmla="*/ 11 h 92"/>
                  <a:gd name="T22" fmla="*/ 23 w 57"/>
                  <a:gd name="T23" fmla="*/ 17 h 92"/>
                  <a:gd name="T24" fmla="*/ 20 w 57"/>
                  <a:gd name="T25" fmla="*/ 14 h 92"/>
                  <a:gd name="T26" fmla="*/ 13 w 57"/>
                  <a:gd name="T27" fmla="*/ 14 h 92"/>
                  <a:gd name="T28" fmla="*/ 7 w 57"/>
                  <a:gd name="T29" fmla="*/ 21 h 92"/>
                  <a:gd name="T30" fmla="*/ 9 w 57"/>
                  <a:gd name="T31" fmla="*/ 28 h 92"/>
                  <a:gd name="T32" fmla="*/ 13 w 57"/>
                  <a:gd name="T33" fmla="*/ 31 h 92"/>
                  <a:gd name="T34" fmla="*/ 10 w 57"/>
                  <a:gd name="T35" fmla="*/ 41 h 92"/>
                  <a:gd name="T36" fmla="*/ 5 w 57"/>
                  <a:gd name="T37" fmla="*/ 41 h 92"/>
                  <a:gd name="T38" fmla="*/ 0 w 57"/>
                  <a:gd name="T39" fmla="*/ 47 h 92"/>
                  <a:gd name="T40" fmla="*/ 1 w 57"/>
                  <a:gd name="T41" fmla="*/ 56 h 92"/>
                  <a:gd name="T42" fmla="*/ 7 w 57"/>
                  <a:gd name="T43" fmla="*/ 59 h 92"/>
                  <a:gd name="T44" fmla="*/ 12 w 57"/>
                  <a:gd name="T45" fmla="*/ 59 h 92"/>
                  <a:gd name="T46" fmla="*/ 17 w 57"/>
                  <a:gd name="T47" fmla="*/ 68 h 92"/>
                  <a:gd name="T48" fmla="*/ 14 w 57"/>
                  <a:gd name="T49" fmla="*/ 71 h 92"/>
                  <a:gd name="T50" fmla="*/ 14 w 57"/>
                  <a:gd name="T51" fmla="*/ 79 h 92"/>
                  <a:gd name="T52" fmla="*/ 21 w 57"/>
                  <a:gd name="T53" fmla="*/ 85 h 92"/>
                  <a:gd name="T54" fmla="*/ 28 w 57"/>
                  <a:gd name="T55" fmla="*/ 82 h 92"/>
                  <a:gd name="T56" fmla="*/ 31 w 57"/>
                  <a:gd name="T57" fmla="*/ 79 h 92"/>
                  <a:gd name="T58" fmla="*/ 41 w 57"/>
                  <a:gd name="T59" fmla="*/ 82 h 92"/>
                  <a:gd name="T60" fmla="*/ 42 w 57"/>
                  <a:gd name="T61" fmla="*/ 86 h 92"/>
                  <a:gd name="T62" fmla="*/ 47 w 57"/>
                  <a:gd name="T63" fmla="*/ 92 h 92"/>
                  <a:gd name="T64" fmla="*/ 56 w 57"/>
                  <a:gd name="T65" fmla="*/ 91 h 92"/>
                  <a:gd name="T66" fmla="*/ 57 w 57"/>
                  <a:gd name="T67" fmla="*/ 90 h 92"/>
                  <a:gd name="T68" fmla="*/ 57 w 57"/>
                  <a:gd name="T69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92">
                    <a:moveTo>
                      <a:pt x="57" y="57"/>
                    </a:moveTo>
                    <a:cubicBezTo>
                      <a:pt x="55" y="59"/>
                      <a:pt x="52" y="61"/>
                      <a:pt x="48" y="61"/>
                    </a:cubicBezTo>
                    <a:cubicBezTo>
                      <a:pt x="40" y="62"/>
                      <a:pt x="32" y="56"/>
                      <a:pt x="31" y="47"/>
                    </a:cubicBezTo>
                    <a:cubicBezTo>
                      <a:pt x="30" y="39"/>
                      <a:pt x="36" y="31"/>
                      <a:pt x="45" y="30"/>
                    </a:cubicBezTo>
                    <a:cubicBezTo>
                      <a:pt x="49" y="29"/>
                      <a:pt x="54" y="31"/>
                      <a:pt x="57" y="34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1"/>
                      <a:pt x="57" y="21"/>
                      <a:pt x="56" y="1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1"/>
                      <a:pt x="32" y="4"/>
                      <a:pt x="32" y="7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9" y="12"/>
                      <a:pt x="26" y="14"/>
                      <a:pt x="23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8" y="12"/>
                      <a:pt x="14" y="12"/>
                      <a:pt x="13" y="14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3"/>
                      <a:pt x="7" y="26"/>
                      <a:pt x="9" y="28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4"/>
                      <a:pt x="10" y="37"/>
                      <a:pt x="10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2"/>
                      <a:pt x="0" y="44"/>
                      <a:pt x="0" y="4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1" y="58"/>
                      <a:pt x="4" y="60"/>
                      <a:pt x="7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3" y="62"/>
                      <a:pt x="15" y="65"/>
                      <a:pt x="17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2" y="74"/>
                      <a:pt x="12" y="77"/>
                      <a:pt x="14" y="79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3" y="86"/>
                      <a:pt x="26" y="85"/>
                      <a:pt x="28" y="82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4" y="81"/>
                      <a:pt x="38" y="82"/>
                      <a:pt x="41" y="82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90"/>
                      <a:pt x="44" y="92"/>
                      <a:pt x="47" y="92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91"/>
                      <a:pt x="57" y="91"/>
                      <a:pt x="57" y="90"/>
                    </a:cubicBezTo>
                    <a:lnTo>
                      <a:pt x="57" y="5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44444"/>
                  </a:solidFill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 rot="5400000">
            <a:off x="5835289" y="3430276"/>
            <a:ext cx="544672" cy="359255"/>
            <a:chOff x="4023907" y="3790123"/>
            <a:chExt cx="620086" cy="408996"/>
          </a:xfrm>
        </p:grpSpPr>
        <p:sp>
          <p:nvSpPr>
            <p:cNvPr id="81" name="Нашивка 96"/>
            <p:cNvSpPr/>
            <p:nvPr/>
          </p:nvSpPr>
          <p:spPr>
            <a:xfrm>
              <a:off x="4229657" y="3791560"/>
              <a:ext cx="210157" cy="407559"/>
            </a:xfrm>
            <a:prstGeom prst="chevron">
              <a:avLst>
                <a:gd name="adj" fmla="val 59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4444"/>
                </a:solidFill>
              </a:endParaRPr>
            </a:p>
          </p:txBody>
        </p:sp>
        <p:sp>
          <p:nvSpPr>
            <p:cNvPr id="82" name="Нашивка 141"/>
            <p:cNvSpPr/>
            <p:nvPr/>
          </p:nvSpPr>
          <p:spPr>
            <a:xfrm>
              <a:off x="4433836" y="3790123"/>
              <a:ext cx="210157" cy="407559"/>
            </a:xfrm>
            <a:prstGeom prst="chevron">
              <a:avLst>
                <a:gd name="adj" fmla="val 59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4444"/>
                </a:solidFill>
              </a:endParaRPr>
            </a:p>
          </p:txBody>
        </p:sp>
        <p:sp>
          <p:nvSpPr>
            <p:cNvPr id="83" name="Нашивка 142"/>
            <p:cNvSpPr/>
            <p:nvPr/>
          </p:nvSpPr>
          <p:spPr>
            <a:xfrm>
              <a:off x="4023907" y="3790123"/>
              <a:ext cx="210157" cy="407559"/>
            </a:xfrm>
            <a:prstGeom prst="chevron">
              <a:avLst>
                <a:gd name="adj" fmla="val 59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4444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700000">
            <a:off x="6588122" y="3223669"/>
            <a:ext cx="544672" cy="359255"/>
            <a:chOff x="4023907" y="3790123"/>
            <a:chExt cx="620086" cy="408996"/>
          </a:xfrm>
        </p:grpSpPr>
        <p:sp>
          <p:nvSpPr>
            <p:cNvPr id="85" name="Нашивка 96"/>
            <p:cNvSpPr/>
            <p:nvPr/>
          </p:nvSpPr>
          <p:spPr>
            <a:xfrm>
              <a:off x="4229657" y="3791560"/>
              <a:ext cx="210157" cy="407559"/>
            </a:xfrm>
            <a:prstGeom prst="chevron">
              <a:avLst>
                <a:gd name="adj" fmla="val 59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4444"/>
                </a:solidFill>
              </a:endParaRPr>
            </a:p>
          </p:txBody>
        </p:sp>
        <p:sp>
          <p:nvSpPr>
            <p:cNvPr id="86" name="Нашивка 141"/>
            <p:cNvSpPr/>
            <p:nvPr/>
          </p:nvSpPr>
          <p:spPr>
            <a:xfrm>
              <a:off x="4433836" y="3790123"/>
              <a:ext cx="210157" cy="407559"/>
            </a:xfrm>
            <a:prstGeom prst="chevron">
              <a:avLst>
                <a:gd name="adj" fmla="val 59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4444"/>
                </a:solidFill>
              </a:endParaRPr>
            </a:p>
          </p:txBody>
        </p:sp>
        <p:sp>
          <p:nvSpPr>
            <p:cNvPr id="87" name="Нашивка 142"/>
            <p:cNvSpPr/>
            <p:nvPr/>
          </p:nvSpPr>
          <p:spPr>
            <a:xfrm>
              <a:off x="4023907" y="3790123"/>
              <a:ext cx="210157" cy="407559"/>
            </a:xfrm>
            <a:prstGeom prst="chevron">
              <a:avLst>
                <a:gd name="adj" fmla="val 59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4444"/>
                </a:solidFill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 rot="8100000">
            <a:off x="5075725" y="3233757"/>
            <a:ext cx="544672" cy="359255"/>
            <a:chOff x="4023907" y="3790123"/>
            <a:chExt cx="620086" cy="408996"/>
          </a:xfrm>
        </p:grpSpPr>
        <p:sp>
          <p:nvSpPr>
            <p:cNvPr id="89" name="Нашивка 96"/>
            <p:cNvSpPr/>
            <p:nvPr/>
          </p:nvSpPr>
          <p:spPr>
            <a:xfrm>
              <a:off x="4229657" y="3791560"/>
              <a:ext cx="210157" cy="407559"/>
            </a:xfrm>
            <a:prstGeom prst="chevron">
              <a:avLst>
                <a:gd name="adj" fmla="val 59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4444"/>
                </a:solidFill>
              </a:endParaRPr>
            </a:p>
          </p:txBody>
        </p:sp>
        <p:sp>
          <p:nvSpPr>
            <p:cNvPr id="90" name="Нашивка 141"/>
            <p:cNvSpPr/>
            <p:nvPr/>
          </p:nvSpPr>
          <p:spPr>
            <a:xfrm>
              <a:off x="4433836" y="3790123"/>
              <a:ext cx="210157" cy="407559"/>
            </a:xfrm>
            <a:prstGeom prst="chevron">
              <a:avLst>
                <a:gd name="adj" fmla="val 59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4444"/>
                </a:solidFill>
              </a:endParaRPr>
            </a:p>
          </p:txBody>
        </p:sp>
        <p:sp>
          <p:nvSpPr>
            <p:cNvPr id="91" name="Нашивка 142"/>
            <p:cNvSpPr/>
            <p:nvPr/>
          </p:nvSpPr>
          <p:spPr>
            <a:xfrm>
              <a:off x="4023907" y="3790123"/>
              <a:ext cx="210157" cy="407559"/>
            </a:xfrm>
            <a:prstGeom prst="chevron">
              <a:avLst>
                <a:gd name="adj" fmla="val 59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4444"/>
                </a:solidFill>
              </a:endParaRPr>
            </a:p>
          </p:txBody>
        </p:sp>
      </p:grpSp>
      <p:grpSp>
        <p:nvGrpSpPr>
          <p:cNvPr id="92" name="Group 4"/>
          <p:cNvGrpSpPr>
            <a:grpSpLocks noChangeAspect="1"/>
          </p:cNvGrpSpPr>
          <p:nvPr/>
        </p:nvGrpSpPr>
        <p:grpSpPr bwMode="auto">
          <a:xfrm>
            <a:off x="5594473" y="2175650"/>
            <a:ext cx="1003051" cy="1001032"/>
            <a:chOff x="3322" y="1632"/>
            <a:chExt cx="497" cy="496"/>
          </a:xfrm>
        </p:grpSpPr>
        <p:sp>
          <p:nvSpPr>
            <p:cNvPr id="9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0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0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0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0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00332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858" y="332656"/>
            <a:ext cx="8270696" cy="362295"/>
          </a:xfrm>
        </p:spPr>
        <p:txBody>
          <a:bodyPr/>
          <a:lstStyle/>
          <a:p>
            <a:r>
              <a:rPr lang="ru-RU" dirty="0"/>
              <a:t>Площадка для закупок малого объема Администрации города Перми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0000" y="1460500"/>
            <a:ext cx="9074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rgbClr val="E4465A"/>
                </a:solidFill>
                <a:latin typeface="Segoe UI" panose="020B0502040204020203" pitchFamily="34" charset="0"/>
                <a:cs typeface="Adobe Arabic" panose="02040503050201020203" pitchFamily="18" charset="-78"/>
              </a:rPr>
              <a:t>Адрес сайта в интернете: </a:t>
            </a:r>
            <a:r>
              <a:rPr lang="en-US" sz="5400" dirty="0">
                <a:hlinkClick r:id="rId2"/>
              </a:rPr>
              <a:t>https://</a:t>
            </a:r>
            <a:r>
              <a:rPr lang="en-US" sz="5400" dirty="0" smtClean="0">
                <a:hlinkClick r:id="rId2"/>
              </a:rPr>
              <a:t>marketperm-zmo.rts-tender.ru</a:t>
            </a:r>
            <a:endParaRPr lang="ru-RU" sz="5400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1222386" y="3887799"/>
            <a:ext cx="9122086" cy="1293801"/>
            <a:chOff x="5408598" y="2746149"/>
            <a:chExt cx="6841564" cy="129380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408598" y="2830286"/>
              <a:ext cx="6841564" cy="1209664"/>
            </a:xfrm>
            <a:prstGeom prst="rect">
              <a:avLst/>
            </a:prstGeom>
          </p:spPr>
          <p:txBody>
            <a:bodyPr wrap="square" lIns="72000" tIns="72000" rIns="72000" bIns="72000" anchor="ctr">
              <a:noAutofit/>
            </a:bodyPr>
            <a:lstStyle/>
            <a:p>
              <a:pPr marL="0" marR="0" lvl="0" indent="0" algn="r" defTabSz="449263" eaLnBrk="1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lang="ru-RU" sz="1400" b="1" kern="0" noProof="0" dirty="0" smtClean="0">
                  <a:solidFill>
                    <a:srgbClr val="303A42"/>
                  </a:solidFill>
                  <a:latin typeface="Trebuchet MS" panose="020B0603020202020204" pitchFamily="34" charset="0"/>
                  <a:ea typeface="Microsoft YaHei" charset="-122"/>
                  <a:cs typeface="Arial Unicode MS"/>
                </a:rPr>
                <a:t> </a:t>
              </a:r>
              <a:r>
                <a:rPr lang="ru-RU" b="1" kern="0" noProof="0" dirty="0" smtClean="0">
                  <a:solidFill>
                    <a:srgbClr val="303A42"/>
                  </a:solidFill>
                  <a:latin typeface="Trebuchet MS" panose="020B0603020202020204" pitchFamily="34" charset="0"/>
                  <a:ea typeface="Microsoft YaHei" charset="-122"/>
                  <a:cs typeface="Arial Unicode MS"/>
                </a:rPr>
                <a:t>Важно! Регистрации Заказчика не требуется,  вход в личный кабинет Заказчика осуществляется под ЭЦП по 44 ФЗ или 223 ФЗ</a:t>
              </a:r>
              <a:r>
                <a:rPr lang="ru-RU" sz="1400" b="1" kern="0" noProof="0" dirty="0" smtClean="0">
                  <a:solidFill>
                    <a:srgbClr val="303A42"/>
                  </a:solidFill>
                  <a:latin typeface="Trebuchet MS" panose="020B0603020202020204" pitchFamily="34" charset="0"/>
                  <a:ea typeface="Microsoft YaHei" charset="-122"/>
                  <a:cs typeface="Arial Unicode MS"/>
                </a:rPr>
                <a:t>. </a:t>
              </a: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03A42"/>
                </a:solidFill>
                <a:effectLst/>
                <a:uLnTx/>
                <a:uFillTx/>
                <a:latin typeface="Trebuchet MS" panose="020B0603020202020204" pitchFamily="34" charset="0"/>
                <a:ea typeface="Microsoft YaHei" charset="-122"/>
                <a:cs typeface="Arial Unicode MS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335194" y="2746149"/>
              <a:ext cx="346076" cy="438150"/>
              <a:chOff x="9312275" y="2736850"/>
              <a:chExt cx="346076" cy="438150"/>
            </a:xfrm>
            <a:solidFill>
              <a:srgbClr val="FFFFFF"/>
            </a:solidFill>
          </p:grpSpPr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9615488" y="2963863"/>
                <a:ext cx="42863" cy="161925"/>
              </a:xfrm>
              <a:custGeom>
                <a:avLst/>
                <a:gdLst>
                  <a:gd name="T0" fmla="*/ 13 w 13"/>
                  <a:gd name="T1" fmla="*/ 0 h 49"/>
                  <a:gd name="T2" fmla="*/ 1 w 13"/>
                  <a:gd name="T3" fmla="*/ 0 h 49"/>
                  <a:gd name="T4" fmla="*/ 0 w 13"/>
                  <a:gd name="T5" fmla="*/ 1 h 49"/>
                  <a:gd name="T6" fmla="*/ 0 w 13"/>
                  <a:gd name="T7" fmla="*/ 37 h 49"/>
                  <a:gd name="T8" fmla="*/ 13 w 13"/>
                  <a:gd name="T9" fmla="*/ 47 h 49"/>
                  <a:gd name="T10" fmla="*/ 13 w 13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9" y="0"/>
                      <a:pt x="5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3"/>
                      <a:pt x="0" y="25"/>
                      <a:pt x="0" y="37"/>
                    </a:cubicBezTo>
                    <a:cubicBezTo>
                      <a:pt x="1" y="49"/>
                      <a:pt x="1" y="48"/>
                      <a:pt x="13" y="47"/>
                    </a:cubicBezTo>
                    <a:cubicBezTo>
                      <a:pt x="13" y="32"/>
                      <a:pt x="13" y="16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cs typeface="Arial Unicode MS"/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9615488" y="2795588"/>
                <a:ext cx="42863" cy="155575"/>
              </a:xfrm>
              <a:custGeom>
                <a:avLst/>
                <a:gdLst>
                  <a:gd name="T0" fmla="*/ 0 w 13"/>
                  <a:gd name="T1" fmla="*/ 47 h 47"/>
                  <a:gd name="T2" fmla="*/ 13 w 13"/>
                  <a:gd name="T3" fmla="*/ 47 h 47"/>
                  <a:gd name="T4" fmla="*/ 13 w 13"/>
                  <a:gd name="T5" fmla="*/ 0 h 47"/>
                  <a:gd name="T6" fmla="*/ 0 w 13"/>
                  <a:gd name="T7" fmla="*/ 0 h 47"/>
                  <a:gd name="T8" fmla="*/ 0 w 13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0" y="47"/>
                    </a:moveTo>
                    <a:cubicBezTo>
                      <a:pt x="5" y="47"/>
                      <a:pt x="9" y="47"/>
                      <a:pt x="13" y="47"/>
                    </a:cubicBezTo>
                    <a:cubicBezTo>
                      <a:pt x="13" y="31"/>
                      <a:pt x="13" y="16"/>
                      <a:pt x="13" y="0"/>
                    </a:cubicBezTo>
                    <a:cubicBezTo>
                      <a:pt x="9" y="0"/>
                      <a:pt x="5" y="0"/>
                      <a:pt x="0" y="0"/>
                    </a:cubicBezTo>
                    <a:cubicBezTo>
                      <a:pt x="0" y="16"/>
                      <a:pt x="0" y="32"/>
                      <a:pt x="0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cs typeface="Arial Unicode MS"/>
                </a:endParaRPr>
              </a:p>
            </p:txBody>
          </p:sp>
          <p:sp>
            <p:nvSpPr>
              <p:cNvPr id="15" name="Freeform 36"/>
              <p:cNvSpPr>
                <a:spLocks/>
              </p:cNvSpPr>
              <p:nvPr/>
            </p:nvSpPr>
            <p:spPr bwMode="auto">
              <a:xfrm>
                <a:off x="9615488" y="2736850"/>
                <a:ext cx="42863" cy="49212"/>
              </a:xfrm>
              <a:custGeom>
                <a:avLst/>
                <a:gdLst>
                  <a:gd name="T0" fmla="*/ 13 w 13"/>
                  <a:gd name="T1" fmla="*/ 5 h 15"/>
                  <a:gd name="T2" fmla="*/ 7 w 13"/>
                  <a:gd name="T3" fmla="*/ 0 h 15"/>
                  <a:gd name="T4" fmla="*/ 1 w 13"/>
                  <a:gd name="T5" fmla="*/ 4 h 15"/>
                  <a:gd name="T6" fmla="*/ 0 w 13"/>
                  <a:gd name="T7" fmla="*/ 15 h 15"/>
                  <a:gd name="T8" fmla="*/ 13 w 13"/>
                  <a:gd name="T9" fmla="*/ 15 h 15"/>
                  <a:gd name="T10" fmla="*/ 13 w 13"/>
                  <a:gd name="T1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3" y="5"/>
                    </a:moveTo>
                    <a:cubicBezTo>
                      <a:pt x="12" y="2"/>
                      <a:pt x="10" y="0"/>
                      <a:pt x="7" y="0"/>
                    </a:cubicBezTo>
                    <a:cubicBezTo>
                      <a:pt x="3" y="0"/>
                      <a:pt x="2" y="1"/>
                      <a:pt x="1" y="4"/>
                    </a:cubicBezTo>
                    <a:cubicBezTo>
                      <a:pt x="0" y="8"/>
                      <a:pt x="0" y="11"/>
                      <a:pt x="0" y="15"/>
                    </a:cubicBezTo>
                    <a:cubicBezTo>
                      <a:pt x="5" y="15"/>
                      <a:pt x="9" y="15"/>
                      <a:pt x="13" y="15"/>
                    </a:cubicBezTo>
                    <a:cubicBezTo>
                      <a:pt x="13" y="11"/>
                      <a:pt x="13" y="8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cs typeface="Arial Unicode MS"/>
                </a:endParaRPr>
              </a:p>
            </p:txBody>
          </p:sp>
          <p:sp>
            <p:nvSpPr>
              <p:cNvPr id="16" name="Freeform 37"/>
              <p:cNvSpPr>
                <a:spLocks/>
              </p:cNvSpPr>
              <p:nvPr/>
            </p:nvSpPr>
            <p:spPr bwMode="auto">
              <a:xfrm>
                <a:off x="9625013" y="3132138"/>
                <a:ext cx="26988" cy="42862"/>
              </a:xfrm>
              <a:custGeom>
                <a:avLst/>
                <a:gdLst>
                  <a:gd name="T0" fmla="*/ 3 w 8"/>
                  <a:gd name="T1" fmla="*/ 13 h 13"/>
                  <a:gd name="T2" fmla="*/ 4 w 8"/>
                  <a:gd name="T3" fmla="*/ 13 h 13"/>
                  <a:gd name="T4" fmla="*/ 8 w 8"/>
                  <a:gd name="T5" fmla="*/ 0 h 13"/>
                  <a:gd name="T6" fmla="*/ 0 w 8"/>
                  <a:gd name="T7" fmla="*/ 0 h 13"/>
                  <a:gd name="T8" fmla="*/ 3 w 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9"/>
                      <a:pt x="6" y="5"/>
                      <a:pt x="8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1" y="5"/>
                      <a:pt x="2" y="9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cs typeface="Arial Unicode MS"/>
                </a:endParaRPr>
              </a:p>
            </p:txBody>
          </p:sp>
          <p:sp>
            <p:nvSpPr>
              <p:cNvPr id="17" name="Freeform 38"/>
              <p:cNvSpPr>
                <a:spLocks/>
              </p:cNvSpPr>
              <p:nvPr/>
            </p:nvSpPr>
            <p:spPr bwMode="auto">
              <a:xfrm>
                <a:off x="9315450" y="2740025"/>
                <a:ext cx="206375" cy="161925"/>
              </a:xfrm>
              <a:custGeom>
                <a:avLst/>
                <a:gdLst>
                  <a:gd name="T0" fmla="*/ 36 w 62"/>
                  <a:gd name="T1" fmla="*/ 10 h 49"/>
                  <a:gd name="T2" fmla="*/ 39 w 62"/>
                  <a:gd name="T3" fmla="*/ 17 h 49"/>
                  <a:gd name="T4" fmla="*/ 47 w 62"/>
                  <a:gd name="T5" fmla="*/ 14 h 49"/>
                  <a:gd name="T6" fmla="*/ 0 w 62"/>
                  <a:gd name="T7" fmla="*/ 41 h 49"/>
                  <a:gd name="T8" fmla="*/ 0 w 62"/>
                  <a:gd name="T9" fmla="*/ 49 h 49"/>
                  <a:gd name="T10" fmla="*/ 54 w 62"/>
                  <a:gd name="T11" fmla="*/ 17 h 49"/>
                  <a:gd name="T12" fmla="*/ 56 w 62"/>
                  <a:gd name="T13" fmla="*/ 26 h 49"/>
                  <a:gd name="T14" fmla="*/ 62 w 62"/>
                  <a:gd name="T15" fmla="*/ 24 h 49"/>
                  <a:gd name="T16" fmla="*/ 59 w 62"/>
                  <a:gd name="T17" fmla="*/ 0 h 49"/>
                  <a:gd name="T18" fmla="*/ 36 w 62"/>
                  <a:gd name="T19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49">
                    <a:moveTo>
                      <a:pt x="36" y="10"/>
                    </a:moveTo>
                    <a:cubicBezTo>
                      <a:pt x="37" y="13"/>
                      <a:pt x="38" y="15"/>
                      <a:pt x="39" y="17"/>
                    </a:cubicBezTo>
                    <a:cubicBezTo>
                      <a:pt x="42" y="16"/>
                      <a:pt x="44" y="15"/>
                      <a:pt x="47" y="14"/>
                    </a:cubicBezTo>
                    <a:cubicBezTo>
                      <a:pt x="37" y="35"/>
                      <a:pt x="19" y="40"/>
                      <a:pt x="0" y="41"/>
                    </a:cubicBezTo>
                    <a:cubicBezTo>
                      <a:pt x="0" y="44"/>
                      <a:pt x="0" y="46"/>
                      <a:pt x="0" y="49"/>
                    </a:cubicBezTo>
                    <a:cubicBezTo>
                      <a:pt x="24" y="48"/>
                      <a:pt x="42" y="39"/>
                      <a:pt x="54" y="17"/>
                    </a:cubicBezTo>
                    <a:cubicBezTo>
                      <a:pt x="55" y="20"/>
                      <a:pt x="55" y="23"/>
                      <a:pt x="56" y="26"/>
                    </a:cubicBezTo>
                    <a:cubicBezTo>
                      <a:pt x="58" y="25"/>
                      <a:pt x="60" y="25"/>
                      <a:pt x="62" y="24"/>
                    </a:cubicBezTo>
                    <a:cubicBezTo>
                      <a:pt x="61" y="16"/>
                      <a:pt x="60" y="9"/>
                      <a:pt x="59" y="0"/>
                    </a:cubicBezTo>
                    <a:cubicBezTo>
                      <a:pt x="51" y="4"/>
                      <a:pt x="44" y="7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cs typeface="Arial Unicode MS"/>
                </a:endParaRPr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9461500" y="2854325"/>
                <a:ext cx="50800" cy="133350"/>
              </a:xfrm>
              <a:custGeom>
                <a:avLst/>
                <a:gdLst>
                  <a:gd name="T0" fmla="*/ 0 w 15"/>
                  <a:gd name="T1" fmla="*/ 4 h 40"/>
                  <a:gd name="T2" fmla="*/ 0 w 15"/>
                  <a:gd name="T3" fmla="*/ 31 h 40"/>
                  <a:gd name="T4" fmla="*/ 0 w 15"/>
                  <a:gd name="T5" fmla="*/ 40 h 40"/>
                  <a:gd name="T6" fmla="*/ 15 w 15"/>
                  <a:gd name="T7" fmla="*/ 40 h 40"/>
                  <a:gd name="T8" fmla="*/ 15 w 15"/>
                  <a:gd name="T9" fmla="*/ 0 h 40"/>
                  <a:gd name="T10" fmla="*/ 3 w 15"/>
                  <a:gd name="T11" fmla="*/ 0 h 40"/>
                  <a:gd name="T12" fmla="*/ 0 w 15"/>
                  <a:gd name="T13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0">
                    <a:moveTo>
                      <a:pt x="0" y="4"/>
                    </a:moveTo>
                    <a:cubicBezTo>
                      <a:pt x="0" y="13"/>
                      <a:pt x="0" y="22"/>
                      <a:pt x="0" y="31"/>
                    </a:cubicBezTo>
                    <a:cubicBezTo>
                      <a:pt x="0" y="34"/>
                      <a:pt x="0" y="37"/>
                      <a:pt x="0" y="40"/>
                    </a:cubicBezTo>
                    <a:cubicBezTo>
                      <a:pt x="5" y="40"/>
                      <a:pt x="10" y="40"/>
                      <a:pt x="15" y="40"/>
                    </a:cubicBezTo>
                    <a:cubicBezTo>
                      <a:pt x="15" y="27"/>
                      <a:pt x="15" y="14"/>
                      <a:pt x="15" y="0"/>
                    </a:cubicBezTo>
                    <a:cubicBezTo>
                      <a:pt x="11" y="0"/>
                      <a:pt x="7" y="0"/>
                      <a:pt x="3" y="0"/>
                    </a:cubicBezTo>
                    <a:cubicBezTo>
                      <a:pt x="0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cs typeface="Arial Unicode MS"/>
                </a:endParaRPr>
              </a:p>
            </p:txBody>
          </p:sp>
          <p:sp>
            <p:nvSpPr>
              <p:cNvPr id="19" name="Freeform 40"/>
              <p:cNvSpPr>
                <a:spLocks/>
              </p:cNvSpPr>
              <p:nvPr/>
            </p:nvSpPr>
            <p:spPr bwMode="auto">
              <a:xfrm>
                <a:off x="9382125" y="2890838"/>
                <a:ext cx="57150" cy="96837"/>
              </a:xfrm>
              <a:custGeom>
                <a:avLst/>
                <a:gdLst>
                  <a:gd name="T0" fmla="*/ 14 w 17"/>
                  <a:gd name="T1" fmla="*/ 3 h 29"/>
                  <a:gd name="T2" fmla="*/ 2 w 17"/>
                  <a:gd name="T3" fmla="*/ 5 h 29"/>
                  <a:gd name="T4" fmla="*/ 2 w 17"/>
                  <a:gd name="T5" fmla="*/ 29 h 29"/>
                  <a:gd name="T6" fmla="*/ 17 w 17"/>
                  <a:gd name="T7" fmla="*/ 29 h 29"/>
                  <a:gd name="T8" fmla="*/ 17 w 17"/>
                  <a:gd name="T9" fmla="*/ 5 h 29"/>
                  <a:gd name="T10" fmla="*/ 14 w 17"/>
                  <a:gd name="T1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14" y="3"/>
                    </a:moveTo>
                    <a:cubicBezTo>
                      <a:pt x="10" y="4"/>
                      <a:pt x="3" y="0"/>
                      <a:pt x="2" y="5"/>
                    </a:cubicBezTo>
                    <a:cubicBezTo>
                      <a:pt x="0" y="13"/>
                      <a:pt x="2" y="21"/>
                      <a:pt x="2" y="29"/>
                    </a:cubicBezTo>
                    <a:cubicBezTo>
                      <a:pt x="7" y="29"/>
                      <a:pt x="11" y="29"/>
                      <a:pt x="17" y="29"/>
                    </a:cubicBezTo>
                    <a:cubicBezTo>
                      <a:pt x="17" y="21"/>
                      <a:pt x="17" y="13"/>
                      <a:pt x="17" y="5"/>
                    </a:cubicBezTo>
                    <a:cubicBezTo>
                      <a:pt x="17" y="5"/>
                      <a:pt x="15" y="3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cs typeface="Arial Unicode MS"/>
                </a:endParaRPr>
              </a:p>
            </p:txBody>
          </p:sp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>
                <a:off x="9312275" y="2911475"/>
                <a:ext cx="49213" cy="76200"/>
              </a:xfrm>
              <a:custGeom>
                <a:avLst/>
                <a:gdLst>
                  <a:gd name="T0" fmla="*/ 11 w 15"/>
                  <a:gd name="T1" fmla="*/ 3 h 23"/>
                  <a:gd name="T2" fmla="*/ 1 w 15"/>
                  <a:gd name="T3" fmla="*/ 5 h 23"/>
                  <a:gd name="T4" fmla="*/ 0 w 15"/>
                  <a:gd name="T5" fmla="*/ 23 h 23"/>
                  <a:gd name="T6" fmla="*/ 15 w 15"/>
                  <a:gd name="T7" fmla="*/ 23 h 23"/>
                  <a:gd name="T8" fmla="*/ 15 w 15"/>
                  <a:gd name="T9" fmla="*/ 5 h 23"/>
                  <a:gd name="T10" fmla="*/ 11 w 15"/>
                  <a:gd name="T1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1" y="3"/>
                    </a:moveTo>
                    <a:cubicBezTo>
                      <a:pt x="7" y="3"/>
                      <a:pt x="2" y="0"/>
                      <a:pt x="1" y="5"/>
                    </a:cubicBezTo>
                    <a:cubicBezTo>
                      <a:pt x="0" y="11"/>
                      <a:pt x="0" y="17"/>
                      <a:pt x="0" y="23"/>
                    </a:cubicBezTo>
                    <a:cubicBezTo>
                      <a:pt x="6" y="23"/>
                      <a:pt x="10" y="23"/>
                      <a:pt x="15" y="23"/>
                    </a:cubicBezTo>
                    <a:cubicBezTo>
                      <a:pt x="15" y="17"/>
                      <a:pt x="15" y="11"/>
                      <a:pt x="15" y="5"/>
                    </a:cubicBezTo>
                    <a:cubicBezTo>
                      <a:pt x="15" y="1"/>
                      <a:pt x="12" y="2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cs typeface="Arial Unicode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143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 стрелкой 18"/>
          <p:cNvCxnSpPr/>
          <p:nvPr/>
        </p:nvCxnSpPr>
        <p:spPr bwMode="auto">
          <a:xfrm flipV="1">
            <a:off x="4809881" y="2321000"/>
            <a:ext cx="411507" cy="3930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974935" y="2060530"/>
            <a:ext cx="4930920" cy="181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stealth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24323" y="71803"/>
            <a:ext cx="810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1 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СЦЕНАРИЙ </a:t>
            </a:r>
            <a:r>
              <a:rPr lang="ru-RU" dirty="0" smtClean="0">
                <a:solidFill>
                  <a:srgbClr val="E4465A"/>
                </a:solidFill>
              </a:rPr>
              <a:t> </a:t>
            </a:r>
            <a:r>
              <a:rPr lang="ru-RU" dirty="0" smtClean="0">
                <a:solidFill>
                  <a:srgbClr val="7F7F7F"/>
                </a:solidFill>
              </a:rPr>
              <a:t>- ЗАПРОС ПРЕДЛОЖЕНИЙ ПОСТАВЩИКОВ НА ЗАКУПКУ ЗАКАЗЧИКА </a:t>
            </a:r>
            <a:endParaRPr lang="ru-RU" dirty="0">
              <a:solidFill>
                <a:srgbClr val="7F7F7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6" y="1170846"/>
            <a:ext cx="822429" cy="822429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 bwMode="auto">
          <a:xfrm>
            <a:off x="3742573" y="3441776"/>
            <a:ext cx="404300" cy="4211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Microsoft YaHei" charset="-122"/>
              </a:rPr>
              <a:t>2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09535" y="1624251"/>
            <a:ext cx="35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9593" y="1905784"/>
            <a:ext cx="948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E4465A"/>
                </a:solidFill>
              </a:rPr>
              <a:t>ЗАКАЗЧИК</a:t>
            </a:r>
            <a:endParaRPr lang="ru-RU" sz="1200" dirty="0">
              <a:solidFill>
                <a:srgbClr val="7F7F7F"/>
              </a:solidFill>
            </a:endParaRPr>
          </a:p>
        </p:txBody>
      </p:sp>
      <p:sp>
        <p:nvSpPr>
          <p:cNvPr id="53" name="Овал 52"/>
          <p:cNvSpPr/>
          <p:nvPr/>
        </p:nvSpPr>
        <p:spPr bwMode="auto">
          <a:xfrm>
            <a:off x="285460" y="858743"/>
            <a:ext cx="417764" cy="4081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Microsoft YaHei" charset="-122"/>
              </a:rPr>
              <a:t>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72" y="2736230"/>
            <a:ext cx="350286" cy="46477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631805" y="1243763"/>
            <a:ext cx="3465757" cy="1163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характеристики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необходимой продукции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с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определением НМЦК / без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определени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я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НМЦК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место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поставки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срок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подачи предложений (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45931" y="3503755"/>
            <a:ext cx="533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E4465A"/>
                </a:solidFill>
              </a:rPr>
              <a:t>ПОСТАВЩИКИ ПОДАЮТ СВОИ ЦЕНОВЫЕ ПРЕДЛОЖЕНИЯ</a:t>
            </a:r>
            <a:endParaRPr lang="ru-RU" sz="1400" dirty="0">
              <a:solidFill>
                <a:srgbClr val="E4465A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87686" y="3141798"/>
            <a:ext cx="131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оставщик 1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33" y="2661489"/>
            <a:ext cx="350286" cy="464770"/>
          </a:xfrm>
          <a:prstGeom prst="rect">
            <a:avLst/>
          </a:prstGeom>
        </p:spPr>
      </p:pic>
      <p:cxnSp>
        <p:nvCxnSpPr>
          <p:cNvPr id="73" name="Прямая со стрелкой 72"/>
          <p:cNvCxnSpPr/>
          <p:nvPr/>
        </p:nvCxnSpPr>
        <p:spPr bwMode="auto">
          <a:xfrm flipH="1" flipV="1">
            <a:off x="5635440" y="2335810"/>
            <a:ext cx="404471" cy="440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 bwMode="auto">
          <a:xfrm>
            <a:off x="3928134" y="1868601"/>
            <a:ext cx="0" cy="434629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 bwMode="auto">
          <a:xfrm>
            <a:off x="8905854" y="1843718"/>
            <a:ext cx="0" cy="434629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322213" y="2357191"/>
            <a:ext cx="67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E4465A"/>
                </a:solidFill>
              </a:rPr>
              <a:t>ЦЕНА 1</a:t>
            </a:r>
            <a:endParaRPr lang="ru-RU" sz="1100" dirty="0">
              <a:solidFill>
                <a:srgbClr val="E4465A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37675" y="2366388"/>
            <a:ext cx="67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E4465A"/>
                </a:solidFill>
              </a:rPr>
              <a:t>ЦЕНА 2</a:t>
            </a:r>
            <a:endParaRPr lang="ru-RU" sz="1100" dirty="0">
              <a:solidFill>
                <a:srgbClr val="E4465A"/>
              </a:solidFill>
            </a:endParaRPr>
          </a:p>
        </p:txBody>
      </p:sp>
      <p:cxnSp>
        <p:nvCxnSpPr>
          <p:cNvPr id="82" name="Прямая со стрелкой 81"/>
          <p:cNvCxnSpPr/>
          <p:nvPr/>
        </p:nvCxnSpPr>
        <p:spPr bwMode="auto">
          <a:xfrm flipH="1" flipV="1">
            <a:off x="7726328" y="2317639"/>
            <a:ext cx="404471" cy="440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898223" y="2327260"/>
            <a:ext cx="67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E4465A"/>
                </a:solidFill>
              </a:rPr>
              <a:t>ЦЕНА </a:t>
            </a:r>
            <a:r>
              <a:rPr lang="en-US" sz="1100" dirty="0" smtClean="0">
                <a:solidFill>
                  <a:srgbClr val="E4465A"/>
                </a:solidFill>
              </a:rPr>
              <a:t>N</a:t>
            </a:r>
            <a:endParaRPr lang="ru-RU" sz="1100" dirty="0">
              <a:solidFill>
                <a:srgbClr val="E4465A"/>
              </a:solidFill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36" y="2660892"/>
            <a:ext cx="350286" cy="46477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17687" y="911478"/>
            <a:ext cx="4124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E4465A"/>
                </a:solidFill>
              </a:rPr>
              <a:t>РАЗМЕЩЕНИЕ ЗАКУПКИ ЧЕРЕЗ ЛИЧНЫЙ КАБИНЕТ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815914" y="3122748"/>
            <a:ext cx="131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оставщик 2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41138" y="3091336"/>
            <a:ext cx="1319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оставщик</a:t>
            </a: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7026571" y="2497193"/>
            <a:ext cx="463588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 . .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3" name="Овал 92"/>
          <p:cNvSpPr/>
          <p:nvPr/>
        </p:nvSpPr>
        <p:spPr bwMode="auto">
          <a:xfrm>
            <a:off x="7570027" y="4619670"/>
            <a:ext cx="404300" cy="4211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Microsoft YaHei" charset="-122"/>
              </a:rPr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8280" y="4649977"/>
            <a:ext cx="2097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E4465A"/>
                </a:solidFill>
              </a:rPr>
              <a:t>ЗАКЛЮЧЕНИЕ ДОГОВОРА </a:t>
            </a:r>
            <a:endParaRPr lang="ru-RU" sz="1400" dirty="0">
              <a:solidFill>
                <a:srgbClr val="E4465A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969905" y="1938802"/>
            <a:ext cx="1144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E4465A"/>
                </a:solidFill>
              </a:rPr>
              <a:t>MIN  </a:t>
            </a:r>
            <a:r>
              <a:rPr lang="ru-RU" sz="1100" dirty="0" smtClean="0">
                <a:solidFill>
                  <a:srgbClr val="E4465A"/>
                </a:solidFill>
              </a:rPr>
              <a:t>ЦЕНА</a:t>
            </a:r>
            <a:endParaRPr lang="ru-RU" sz="1100" dirty="0">
              <a:solidFill>
                <a:srgbClr val="E4465A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899895" y="5134525"/>
            <a:ext cx="19064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поставщиком, предложившим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MIN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цену и наилучшие условия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 flipH="1" flipV="1">
            <a:off x="9477463" y="2303232"/>
            <a:ext cx="4738" cy="230686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stealth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19" y="5051063"/>
            <a:ext cx="822429" cy="822429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8151162" y="5753156"/>
            <a:ext cx="948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E4465A"/>
                </a:solidFill>
              </a:rPr>
              <a:t>ЗАКАЗЧИК</a:t>
            </a:r>
            <a:endParaRPr lang="ru-RU" sz="1200" dirty="0">
              <a:solidFill>
                <a:srgbClr val="7F7F7F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933" y="5229892"/>
            <a:ext cx="350286" cy="464770"/>
          </a:xfrm>
          <a:prstGeom prst="rect">
            <a:avLst/>
          </a:prstGeom>
        </p:spPr>
      </p:pic>
      <p:sp>
        <p:nvSpPr>
          <p:cNvPr id="2055" name="Прямоугольник 2054"/>
          <p:cNvSpPr/>
          <p:nvPr/>
        </p:nvSpPr>
        <p:spPr>
          <a:xfrm>
            <a:off x="10708457" y="5724994"/>
            <a:ext cx="1023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ПОСТАВЩИК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889229" y="4624137"/>
            <a:ext cx="1906477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+    ЭКОНОМИЯ %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" y="4776089"/>
            <a:ext cx="348988" cy="4474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5470" y="4792905"/>
            <a:ext cx="4706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E7E6E6">
                    <a:lumMod val="50000"/>
                  </a:srgbClr>
                </a:solidFill>
              </a:rPr>
              <a:t>Если </a:t>
            </a:r>
            <a:r>
              <a:rPr lang="ru-RU" sz="1200" dirty="0">
                <a:solidFill>
                  <a:srgbClr val="E4465A"/>
                </a:solidFill>
              </a:rPr>
              <a:t>Заказчик:</a:t>
            </a:r>
          </a:p>
          <a:p>
            <a:endParaRPr lang="ru-RU" sz="1200" dirty="0">
              <a:solidFill>
                <a:srgbClr val="E7E6E6">
                  <a:lumMod val="50000"/>
                </a:srgbClr>
              </a:solidFill>
            </a:endParaRPr>
          </a:p>
          <a:p>
            <a:r>
              <a:rPr lang="ru-RU" sz="1200" dirty="0">
                <a:solidFill>
                  <a:srgbClr val="E7E6E6">
                    <a:lumMod val="50000"/>
                  </a:srgbClr>
                </a:solidFill>
              </a:rPr>
              <a:t>не получил предложений на свою закупку </a:t>
            </a:r>
          </a:p>
          <a:p>
            <a:r>
              <a:rPr lang="ru-RU" sz="1200" dirty="0">
                <a:solidFill>
                  <a:srgbClr val="E4465A"/>
                </a:solidFill>
              </a:rPr>
              <a:t>или</a:t>
            </a:r>
            <a:r>
              <a:rPr lang="ru-RU" sz="1200" dirty="0">
                <a:solidFill>
                  <a:srgbClr val="E7E6E6">
                    <a:lumMod val="50000"/>
                  </a:srgbClr>
                </a:solidFill>
              </a:rPr>
              <a:t>  нашел более интересное предложение </a:t>
            </a:r>
            <a:r>
              <a:rPr lang="ru-RU" sz="1200" dirty="0" smtClean="0">
                <a:solidFill>
                  <a:srgbClr val="E7E6E6">
                    <a:lumMod val="50000"/>
                  </a:srgbClr>
                </a:solidFill>
              </a:rPr>
              <a:t>«</a:t>
            </a:r>
            <a:r>
              <a:rPr lang="ru-RU" sz="1200" dirty="0">
                <a:solidFill>
                  <a:srgbClr val="E7E6E6">
                    <a:lumMod val="50000"/>
                  </a:srgbClr>
                </a:solidFill>
              </a:rPr>
              <a:t>внешнего поставщика»</a:t>
            </a:r>
          </a:p>
          <a:p>
            <a:endParaRPr lang="ru-RU" sz="1200" dirty="0">
              <a:solidFill>
                <a:srgbClr val="E7E6E6">
                  <a:lumMod val="50000"/>
                </a:srgbClr>
              </a:solidFill>
            </a:endParaRPr>
          </a:p>
          <a:p>
            <a:r>
              <a:rPr lang="ru-RU" sz="1200" dirty="0" smtClean="0">
                <a:solidFill>
                  <a:srgbClr val="E7E6E6">
                    <a:lumMod val="50000"/>
                  </a:srgbClr>
                </a:solidFill>
              </a:rPr>
              <a:t>система </a:t>
            </a:r>
            <a:r>
              <a:rPr lang="ru-RU" sz="1200" dirty="0">
                <a:solidFill>
                  <a:srgbClr val="E7E6E6">
                    <a:lumMod val="50000"/>
                  </a:srgbClr>
                </a:solidFill>
              </a:rPr>
              <a:t>предусматривает возможность </a:t>
            </a:r>
            <a:r>
              <a:rPr lang="ru-RU" sz="1200" dirty="0" smtClean="0">
                <a:solidFill>
                  <a:srgbClr val="E7E6E6">
                    <a:lumMod val="50000"/>
                  </a:srgbClr>
                </a:solidFill>
              </a:rPr>
              <a:t> фиксации факта</a:t>
            </a:r>
          </a:p>
          <a:p>
            <a:r>
              <a:rPr lang="ru-RU" sz="1200" dirty="0" smtClean="0">
                <a:solidFill>
                  <a:srgbClr val="E7E6E6">
                    <a:lumMod val="50000"/>
                  </a:srgbClr>
                </a:solidFill>
              </a:rPr>
              <a:t>заключения </a:t>
            </a:r>
            <a:r>
              <a:rPr lang="ru-RU" sz="1200" dirty="0">
                <a:solidFill>
                  <a:srgbClr val="E7E6E6">
                    <a:lumMod val="50000"/>
                  </a:srgbClr>
                </a:solidFill>
              </a:rPr>
              <a:t>договора вне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909" y="4745280"/>
            <a:ext cx="4926513" cy="14422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323" y="71803"/>
            <a:ext cx="810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СЦЕНАРИЙ </a:t>
            </a:r>
            <a:r>
              <a:rPr lang="ru-RU" dirty="0" smtClean="0">
                <a:solidFill>
                  <a:srgbClr val="E4465A"/>
                </a:solidFill>
              </a:rPr>
              <a:t> </a:t>
            </a:r>
            <a:r>
              <a:rPr lang="ru-RU" dirty="0">
                <a:solidFill>
                  <a:srgbClr val="7F7F7F"/>
                </a:solidFill>
              </a:rPr>
              <a:t>- </a:t>
            </a:r>
            <a:r>
              <a:rPr lang="ru-RU" dirty="0" smtClean="0">
                <a:solidFill>
                  <a:srgbClr val="7F7F7F"/>
                </a:solidFill>
              </a:rPr>
              <a:t>ПРЯМАЯ ЗАКУПКА У КОНКРЕТНОГО ПОСТАВЩИКА</a:t>
            </a:r>
            <a:endParaRPr lang="ru-RU" dirty="0">
              <a:solidFill>
                <a:srgbClr val="7F7F7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24181" y="3367200"/>
            <a:ext cx="5201059" cy="27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4" y="789066"/>
            <a:ext cx="1094605" cy="1094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427" y="1736175"/>
            <a:ext cx="1045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E4465A"/>
                </a:solidFill>
              </a:rPr>
              <a:t>ЗАКАЗЧИК</a:t>
            </a:r>
            <a:endParaRPr lang="ru-RU" sz="1400" dirty="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924" y="2585027"/>
            <a:ext cx="4170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</a:rPr>
              <a:t>1. Выбор </a:t>
            </a:r>
            <a:r>
              <a:rPr lang="en-US" sz="1200" dirty="0" smtClean="0">
                <a:solidFill>
                  <a:srgbClr val="E4465A"/>
                </a:solidFill>
              </a:rPr>
              <a:t>≥</a:t>
            </a:r>
            <a:r>
              <a:rPr lang="ru-RU" sz="1200" dirty="0" smtClean="0">
                <a:solidFill>
                  <a:srgbClr val="E4465A"/>
                </a:solidFill>
              </a:rPr>
              <a:t> 1</a:t>
            </a:r>
            <a:r>
              <a:rPr lang="en-US" sz="1200" dirty="0" smtClean="0">
                <a:solidFill>
                  <a:srgbClr val="E4465A"/>
                </a:solidFill>
              </a:rPr>
              <a:t> </a:t>
            </a:r>
            <a:r>
              <a:rPr lang="ru-RU" sz="1200" dirty="0" smtClean="0">
                <a:solidFill>
                  <a:srgbClr val="E4465A"/>
                </a:solidFill>
              </a:rPr>
              <a:t>позиции прайс-листа у конкретного поставщика </a:t>
            </a:r>
            <a:endParaRPr lang="ru-RU" sz="1200" dirty="0">
              <a:solidFill>
                <a:srgbClr val="E4465A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10" y="1039685"/>
            <a:ext cx="455675" cy="604603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666159" y="789066"/>
            <a:ext cx="2899686" cy="5622719"/>
          </a:xfrm>
          <a:prstGeom prst="roundRect">
            <a:avLst>
              <a:gd name="adj" fmla="val 4519"/>
            </a:avLst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6700" y="1129895"/>
            <a:ext cx="1416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E4465A"/>
                </a:solidFill>
              </a:rPr>
              <a:t>РТС-МАРКЕТ</a:t>
            </a:r>
            <a:endParaRPr lang="ru-RU" sz="1600" dirty="0">
              <a:solidFill>
                <a:srgbClr val="7F7F7F"/>
              </a:solidFill>
            </a:endParaRPr>
          </a:p>
        </p:txBody>
      </p:sp>
      <p:pic>
        <p:nvPicPr>
          <p:cNvPr id="44" name="Picture 6" descr="https://d30y9cdsu7xlg0.cloudfront.net/png/337559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71" y="2265170"/>
            <a:ext cx="645336" cy="6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985630" y="2861819"/>
            <a:ext cx="138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Прайс 1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1" name="Picture 6" descr="https://d30y9cdsu7xlg0.cloudfront.net/png/337559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62" y="2274235"/>
            <a:ext cx="645336" cy="6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586854" y="2861819"/>
            <a:ext cx="78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Прайс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3" name="Овал 62"/>
          <p:cNvSpPr/>
          <p:nvPr/>
        </p:nvSpPr>
        <p:spPr bwMode="auto">
          <a:xfrm>
            <a:off x="163690" y="2460765"/>
            <a:ext cx="343796" cy="3646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Microsoft YaHei" charset="-122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929475" y="1666053"/>
            <a:ext cx="131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E4465A"/>
                </a:solidFill>
              </a:rPr>
              <a:t>ПОСТАВЩИК</a:t>
            </a:r>
            <a:endParaRPr lang="ru-RU" sz="1200" dirty="0">
              <a:solidFill>
                <a:srgbClr val="7F7F7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74819" y="2244762"/>
            <a:ext cx="89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</a:t>
            </a:r>
            <a:endParaRPr lang="ru-RU" sz="3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5746" y="2816056"/>
            <a:ext cx="401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</a:rPr>
              <a:t>2. Формирование ЗАКАЗА на основе выбранных позиций </a:t>
            </a:r>
            <a:endParaRPr lang="ru-RU" sz="1200" dirty="0">
              <a:solidFill>
                <a:srgbClr val="E4465A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4354" y="3043991"/>
            <a:ext cx="235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</a:rPr>
              <a:t>3. Отправка заказа ПОСТАВЩИКУ</a:t>
            </a:r>
            <a:endParaRPr lang="ru-RU" sz="1200" dirty="0">
              <a:solidFill>
                <a:srgbClr val="E4465A"/>
              </a:solidFill>
            </a:endParaRPr>
          </a:p>
        </p:txBody>
      </p:sp>
      <p:sp>
        <p:nvSpPr>
          <p:cNvPr id="74" name="Овал 73"/>
          <p:cNvSpPr/>
          <p:nvPr/>
        </p:nvSpPr>
        <p:spPr bwMode="auto">
          <a:xfrm>
            <a:off x="11670614" y="3665596"/>
            <a:ext cx="343796" cy="3646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Microsoft YaHei" charset="-122"/>
              </a:rPr>
              <a:t>2</a:t>
            </a:r>
          </a:p>
        </p:txBody>
      </p:sp>
      <p:sp>
        <p:nvSpPr>
          <p:cNvPr id="79" name="Ромб 78"/>
          <p:cNvSpPr/>
          <p:nvPr/>
        </p:nvSpPr>
        <p:spPr>
          <a:xfrm>
            <a:off x="11040978" y="3813977"/>
            <a:ext cx="491691" cy="290898"/>
          </a:xfrm>
          <a:prstGeom prst="diamond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47941" y="4260846"/>
            <a:ext cx="3287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</a:rPr>
              <a:t>Вариант 2: ОТКАЗ ОТ ВЫПОЛНЕНИЯ ЗАКАЗА</a:t>
            </a:r>
            <a:endParaRPr lang="ru-RU" sz="1200" dirty="0">
              <a:solidFill>
                <a:srgbClr val="E4465A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53090" y="3665596"/>
            <a:ext cx="3287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</a:rPr>
              <a:t>Вариант 1: СОГЛАСИЕ НА ВЫПОЛНЕНИЕ ЗАКАЗА</a:t>
            </a:r>
            <a:endParaRPr lang="ru-RU" sz="1200" dirty="0">
              <a:solidFill>
                <a:srgbClr val="E4465A"/>
              </a:solidFill>
            </a:endParaRPr>
          </a:p>
        </p:txBody>
      </p:sp>
      <p:cxnSp>
        <p:nvCxnSpPr>
          <p:cNvPr id="88" name="Соединительная линия уступом 87"/>
          <p:cNvCxnSpPr>
            <a:endCxn id="79" idx="2"/>
          </p:cNvCxnSpPr>
          <p:nvPr/>
        </p:nvCxnSpPr>
        <p:spPr>
          <a:xfrm flipV="1">
            <a:off x="6073830" y="4104875"/>
            <a:ext cx="5212994" cy="449104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 flipV="1">
            <a:off x="748048" y="5291733"/>
            <a:ext cx="10761199" cy="1121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102"/>
          <p:cNvSpPr/>
          <p:nvPr/>
        </p:nvSpPr>
        <p:spPr bwMode="auto">
          <a:xfrm>
            <a:off x="238939" y="5054924"/>
            <a:ext cx="343796" cy="3646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Microsoft YaHei" charset="-122"/>
              </a:rPr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25427" y="5003024"/>
            <a:ext cx="3760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</a:rPr>
              <a:t>1. Инициация заключения договора</a:t>
            </a:r>
            <a:endParaRPr lang="ru-RU" sz="1200" dirty="0">
              <a:solidFill>
                <a:srgbClr val="E4465A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045102" y="4992324"/>
            <a:ext cx="3760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</a:rPr>
              <a:t>2. Согласование условий договора</a:t>
            </a:r>
            <a:endParaRPr lang="ru-RU" sz="1200" dirty="0">
              <a:solidFill>
                <a:srgbClr val="E4465A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41408" y="5410361"/>
            <a:ext cx="3760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E4465A"/>
                </a:solidFill>
              </a:rPr>
              <a:t>3</a:t>
            </a:r>
            <a:r>
              <a:rPr lang="ru-RU" sz="1200" dirty="0" smtClean="0">
                <a:solidFill>
                  <a:srgbClr val="E4465A"/>
                </a:solidFill>
              </a:rPr>
              <a:t>. Заключение договора</a:t>
            </a:r>
          </a:p>
          <a:p>
            <a:r>
              <a:rPr lang="ru-RU" sz="1200" dirty="0" smtClean="0">
                <a:solidFill>
                  <a:srgbClr val="E4465A"/>
                </a:solidFill>
              </a:rPr>
              <a:t> в электронном виде </a:t>
            </a:r>
          </a:p>
          <a:p>
            <a:r>
              <a:rPr lang="ru-RU" sz="1200" dirty="0" smtClean="0">
                <a:solidFill>
                  <a:srgbClr val="E4465A"/>
                </a:solidFill>
              </a:rPr>
              <a:t>ИЛИ фиксация факта заключения </a:t>
            </a:r>
          </a:p>
          <a:p>
            <a:r>
              <a:rPr lang="ru-RU" sz="1200" dirty="0" smtClean="0">
                <a:solidFill>
                  <a:srgbClr val="E4465A"/>
                </a:solidFill>
              </a:rPr>
              <a:t>договора в бумажном виде</a:t>
            </a:r>
            <a:endParaRPr lang="ru-RU" sz="1200" dirty="0">
              <a:solidFill>
                <a:srgbClr val="E4465A"/>
              </a:solidFill>
            </a:endParaRPr>
          </a:p>
        </p:txBody>
      </p:sp>
      <p:cxnSp>
        <p:nvCxnSpPr>
          <p:cNvPr id="107" name="Соединительная линия уступом 106"/>
          <p:cNvCxnSpPr/>
          <p:nvPr/>
        </p:nvCxnSpPr>
        <p:spPr>
          <a:xfrm flipV="1">
            <a:off x="410837" y="3971226"/>
            <a:ext cx="10616506" cy="987477"/>
          </a:xfrm>
          <a:prstGeom prst="bentConnector3">
            <a:avLst>
              <a:gd name="adj1" fmla="val 44"/>
            </a:avLst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 bwMode="auto">
          <a:xfrm>
            <a:off x="11677299" y="5045671"/>
            <a:ext cx="343796" cy="3646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Microsoft YaHei" charset="-122"/>
              </a:rPr>
              <a:t>4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51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ru-RU" dirty="0">
                <a:latin typeface="+mn-lt"/>
                <a:ea typeface="Myriad Pro" charset="0"/>
                <a:cs typeface="Myriad Pro" charset="0"/>
              </a:rPr>
              <a:t>РТС-ТЕНДЕР – ЕДИНОЕ ПРОСТРАНСТВО ЭЛЕКТРОННЫХ ТОРГОВ </a:t>
            </a:r>
            <a:br>
              <a:rPr lang="ru-RU" dirty="0">
                <a:latin typeface="+mn-lt"/>
                <a:ea typeface="Myriad Pro" charset="0"/>
                <a:cs typeface="Myriad Pro" charset="0"/>
              </a:rPr>
            </a:br>
            <a:r>
              <a:rPr lang="ru-RU" dirty="0">
                <a:latin typeface="+mn-lt"/>
                <a:ea typeface="Myriad Pro" charset="0"/>
                <a:cs typeface="Myriad Pro" charset="0"/>
              </a:rPr>
              <a:t>ДЛЯ ВСЕХ ВИДОВ ЗАКУПОК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2110" y="1413950"/>
            <a:ext cx="2467205" cy="936000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8430" y="3061562"/>
            <a:ext cx="2467205" cy="936000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40460" y="4756570"/>
            <a:ext cx="2467205" cy="936000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765430" y="1431313"/>
            <a:ext cx="2488185" cy="936000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8772259" y="3078925"/>
            <a:ext cx="2488185" cy="936000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8767094" y="4773933"/>
            <a:ext cx="2488185" cy="936000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5054529" y="2475224"/>
            <a:ext cx="2087663" cy="2120180"/>
          </a:xfrm>
          <a:prstGeom prst="ellipse">
            <a:avLst/>
          </a:prstGeom>
          <a:solidFill>
            <a:schemeClr val="bg1"/>
          </a:solidFill>
          <a:ln w="73025">
            <a:solidFill>
              <a:srgbClr val="0291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394"/>
          <a:stretch/>
        </p:blipFill>
        <p:spPr>
          <a:xfrm>
            <a:off x="5533683" y="2972405"/>
            <a:ext cx="1122098" cy="1110864"/>
          </a:xfrm>
          <a:prstGeom prst="rect">
            <a:avLst/>
          </a:prstGeom>
        </p:spPr>
      </p:pic>
      <p:sp>
        <p:nvSpPr>
          <p:cNvPr id="11" name="Пятиугольник 10"/>
          <p:cNvSpPr>
            <a:spLocks/>
          </p:cNvSpPr>
          <p:nvPr/>
        </p:nvSpPr>
        <p:spPr bwMode="auto">
          <a:xfrm>
            <a:off x="942111" y="1413950"/>
            <a:ext cx="1926866" cy="936000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44-ФЗ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2" name="Пятиугольник 11"/>
          <p:cNvSpPr>
            <a:spLocks/>
          </p:cNvSpPr>
          <p:nvPr/>
        </p:nvSpPr>
        <p:spPr bwMode="auto">
          <a:xfrm>
            <a:off x="9406077" y="1414410"/>
            <a:ext cx="1796733" cy="936000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223-ФЗ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3" name="Пятиугольник 12"/>
          <p:cNvSpPr>
            <a:spLocks/>
          </p:cNvSpPr>
          <p:nvPr/>
        </p:nvSpPr>
        <p:spPr bwMode="auto">
          <a:xfrm>
            <a:off x="944068" y="3061562"/>
            <a:ext cx="1924909" cy="936000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615-ПП РФ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4" name="Пятиугольник 13"/>
          <p:cNvSpPr>
            <a:spLocks/>
          </p:cNvSpPr>
          <p:nvPr/>
        </p:nvSpPr>
        <p:spPr bwMode="auto">
          <a:xfrm>
            <a:off x="9269716" y="3082733"/>
            <a:ext cx="1930035" cy="936000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Коммерческие 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закупки 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5" name="Пятиугольник 14"/>
          <p:cNvSpPr>
            <a:spLocks/>
          </p:cNvSpPr>
          <p:nvPr/>
        </p:nvSpPr>
        <p:spPr bwMode="auto">
          <a:xfrm>
            <a:off x="950063" y="4756570"/>
            <a:ext cx="1870010" cy="936000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Имущественные торги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6" name="Пятиугольник 15"/>
          <p:cNvSpPr>
            <a:spLocks/>
          </p:cNvSpPr>
          <p:nvPr/>
        </p:nvSpPr>
        <p:spPr bwMode="auto">
          <a:xfrm>
            <a:off x="9343621" y="4760986"/>
            <a:ext cx="1867142" cy="936000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РТС-</a:t>
            </a:r>
            <a:r>
              <a:rPr lang="ru-RU" sz="1600" dirty="0" err="1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маркет</a:t>
            </a: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, </a:t>
            </a:r>
            <a:endParaRPr lang="en-US" sz="1600" dirty="0" smtClean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закупки малого объема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 rot="16200000">
            <a:off x="3875130" y="1648624"/>
            <a:ext cx="1072089" cy="1146675"/>
          </a:xfrm>
          <a:custGeom>
            <a:avLst/>
            <a:gdLst>
              <a:gd name="connsiteX0" fmla="*/ 1474145 w 1474145"/>
              <a:gd name="connsiteY0" fmla="*/ 349836 h 1472989"/>
              <a:gd name="connsiteX1" fmla="*/ 1344306 w 1474145"/>
              <a:gd name="connsiteY1" fmla="*/ 349836 h 1472989"/>
              <a:gd name="connsiteX2" fmla="*/ 1344750 w 1474145"/>
              <a:gd name="connsiteY2" fmla="*/ 354807 h 1472989"/>
              <a:gd name="connsiteX3" fmla="*/ 393355 w 1474145"/>
              <a:gd name="connsiteY3" fmla="*/ 1449734 h 1472989"/>
              <a:gd name="connsiteX4" fmla="*/ 157881 w 1474145"/>
              <a:gd name="connsiteY4" fmla="*/ 1472989 h 1472989"/>
              <a:gd name="connsiteX5" fmla="*/ 0 w 1474145"/>
              <a:gd name="connsiteY5" fmla="*/ 1458159 h 1472989"/>
              <a:gd name="connsiteX6" fmla="*/ 36861 w 1474145"/>
              <a:gd name="connsiteY6" fmla="*/ 1454518 h 1472989"/>
              <a:gd name="connsiteX7" fmla="*/ 71275 w 1474145"/>
              <a:gd name="connsiteY7" fmla="*/ 1452806 h 1472989"/>
              <a:gd name="connsiteX8" fmla="*/ 189628 w 1474145"/>
              <a:gd name="connsiteY8" fmla="*/ 1435378 h 1472989"/>
              <a:gd name="connsiteX9" fmla="*/ 1134981 w 1474145"/>
              <a:gd name="connsiteY9" fmla="*/ 437197 h 1472989"/>
              <a:gd name="connsiteX10" fmla="*/ 1140437 w 1474145"/>
              <a:gd name="connsiteY10" fmla="*/ 349836 h 1472989"/>
              <a:gd name="connsiteX11" fmla="*/ 1010943 w 1474145"/>
              <a:gd name="connsiteY11" fmla="*/ 349836 h 1472989"/>
              <a:gd name="connsiteX12" fmla="*/ 1242544 w 1474145"/>
              <a:gd name="connsiteY12" fmla="*/ 0 h 14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4145" h="1472989">
                <a:moveTo>
                  <a:pt x="1474145" y="349836"/>
                </a:moveTo>
                <a:lnTo>
                  <a:pt x="1344306" y="349836"/>
                </a:lnTo>
                <a:lnTo>
                  <a:pt x="1344750" y="354807"/>
                </a:lnTo>
                <a:cubicBezTo>
                  <a:pt x="1335984" y="874533"/>
                  <a:pt x="947493" y="1340659"/>
                  <a:pt x="393355" y="1449734"/>
                </a:cubicBezTo>
                <a:cubicBezTo>
                  <a:pt x="314194" y="1465316"/>
                  <a:pt x="235399" y="1472874"/>
                  <a:pt x="157881" y="1472989"/>
                </a:cubicBezTo>
                <a:lnTo>
                  <a:pt x="0" y="1458159"/>
                </a:lnTo>
                <a:lnTo>
                  <a:pt x="36861" y="1454518"/>
                </a:lnTo>
                <a:lnTo>
                  <a:pt x="71275" y="1452806"/>
                </a:lnTo>
                <a:cubicBezTo>
                  <a:pt x="110558" y="1448954"/>
                  <a:pt x="150047" y="1443170"/>
                  <a:pt x="189628" y="1435378"/>
                </a:cubicBezTo>
                <a:cubicBezTo>
                  <a:pt x="709133" y="1333120"/>
                  <a:pt x="1083048" y="917048"/>
                  <a:pt x="1134981" y="437197"/>
                </a:cubicBezTo>
                <a:lnTo>
                  <a:pt x="1140437" y="349836"/>
                </a:lnTo>
                <a:lnTo>
                  <a:pt x="1010943" y="349836"/>
                </a:lnTo>
                <a:lnTo>
                  <a:pt x="1242544" y="0"/>
                </a:lnTo>
                <a:close/>
              </a:path>
            </a:pathLst>
          </a:custGeom>
          <a:solidFill>
            <a:srgbClr val="02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6200000" flipV="1">
            <a:off x="7303072" y="1681859"/>
            <a:ext cx="1072089" cy="1143980"/>
          </a:xfrm>
          <a:custGeom>
            <a:avLst/>
            <a:gdLst>
              <a:gd name="connsiteX0" fmla="*/ 1474145 w 1474145"/>
              <a:gd name="connsiteY0" fmla="*/ 349836 h 1472989"/>
              <a:gd name="connsiteX1" fmla="*/ 1344306 w 1474145"/>
              <a:gd name="connsiteY1" fmla="*/ 349836 h 1472989"/>
              <a:gd name="connsiteX2" fmla="*/ 1344750 w 1474145"/>
              <a:gd name="connsiteY2" fmla="*/ 354807 h 1472989"/>
              <a:gd name="connsiteX3" fmla="*/ 393355 w 1474145"/>
              <a:gd name="connsiteY3" fmla="*/ 1449734 h 1472989"/>
              <a:gd name="connsiteX4" fmla="*/ 157881 w 1474145"/>
              <a:gd name="connsiteY4" fmla="*/ 1472989 h 1472989"/>
              <a:gd name="connsiteX5" fmla="*/ 0 w 1474145"/>
              <a:gd name="connsiteY5" fmla="*/ 1458159 h 1472989"/>
              <a:gd name="connsiteX6" fmla="*/ 36861 w 1474145"/>
              <a:gd name="connsiteY6" fmla="*/ 1454518 h 1472989"/>
              <a:gd name="connsiteX7" fmla="*/ 71275 w 1474145"/>
              <a:gd name="connsiteY7" fmla="*/ 1452806 h 1472989"/>
              <a:gd name="connsiteX8" fmla="*/ 189628 w 1474145"/>
              <a:gd name="connsiteY8" fmla="*/ 1435378 h 1472989"/>
              <a:gd name="connsiteX9" fmla="*/ 1134981 w 1474145"/>
              <a:gd name="connsiteY9" fmla="*/ 437197 h 1472989"/>
              <a:gd name="connsiteX10" fmla="*/ 1140437 w 1474145"/>
              <a:gd name="connsiteY10" fmla="*/ 349836 h 1472989"/>
              <a:gd name="connsiteX11" fmla="*/ 1010943 w 1474145"/>
              <a:gd name="connsiteY11" fmla="*/ 349836 h 1472989"/>
              <a:gd name="connsiteX12" fmla="*/ 1242544 w 1474145"/>
              <a:gd name="connsiteY12" fmla="*/ 0 h 14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4145" h="1472989">
                <a:moveTo>
                  <a:pt x="1474145" y="349836"/>
                </a:moveTo>
                <a:lnTo>
                  <a:pt x="1344306" y="349836"/>
                </a:lnTo>
                <a:lnTo>
                  <a:pt x="1344750" y="354807"/>
                </a:lnTo>
                <a:cubicBezTo>
                  <a:pt x="1335984" y="874533"/>
                  <a:pt x="947493" y="1340659"/>
                  <a:pt x="393355" y="1449734"/>
                </a:cubicBezTo>
                <a:cubicBezTo>
                  <a:pt x="314194" y="1465316"/>
                  <a:pt x="235399" y="1472874"/>
                  <a:pt x="157881" y="1472989"/>
                </a:cubicBezTo>
                <a:lnTo>
                  <a:pt x="0" y="1458159"/>
                </a:lnTo>
                <a:lnTo>
                  <a:pt x="36861" y="1454518"/>
                </a:lnTo>
                <a:lnTo>
                  <a:pt x="71275" y="1452806"/>
                </a:lnTo>
                <a:cubicBezTo>
                  <a:pt x="110558" y="1448954"/>
                  <a:pt x="150047" y="1443170"/>
                  <a:pt x="189628" y="1435378"/>
                </a:cubicBezTo>
                <a:cubicBezTo>
                  <a:pt x="709133" y="1333120"/>
                  <a:pt x="1083048" y="917048"/>
                  <a:pt x="1134981" y="437197"/>
                </a:cubicBezTo>
                <a:lnTo>
                  <a:pt x="1140437" y="349836"/>
                </a:lnTo>
                <a:lnTo>
                  <a:pt x="1010943" y="349836"/>
                </a:lnTo>
                <a:lnTo>
                  <a:pt x="1242544" y="0"/>
                </a:lnTo>
                <a:close/>
              </a:path>
            </a:pathLst>
          </a:custGeom>
          <a:solidFill>
            <a:srgbClr val="02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5400000" flipV="1">
            <a:off x="3862429" y="4380130"/>
            <a:ext cx="1085912" cy="1146675"/>
          </a:xfrm>
          <a:custGeom>
            <a:avLst/>
            <a:gdLst>
              <a:gd name="connsiteX0" fmla="*/ 1474145 w 1474145"/>
              <a:gd name="connsiteY0" fmla="*/ 349836 h 1472989"/>
              <a:gd name="connsiteX1" fmla="*/ 1344306 w 1474145"/>
              <a:gd name="connsiteY1" fmla="*/ 349836 h 1472989"/>
              <a:gd name="connsiteX2" fmla="*/ 1344750 w 1474145"/>
              <a:gd name="connsiteY2" fmla="*/ 354807 h 1472989"/>
              <a:gd name="connsiteX3" fmla="*/ 393355 w 1474145"/>
              <a:gd name="connsiteY3" fmla="*/ 1449734 h 1472989"/>
              <a:gd name="connsiteX4" fmla="*/ 157881 w 1474145"/>
              <a:gd name="connsiteY4" fmla="*/ 1472989 h 1472989"/>
              <a:gd name="connsiteX5" fmla="*/ 0 w 1474145"/>
              <a:gd name="connsiteY5" fmla="*/ 1458159 h 1472989"/>
              <a:gd name="connsiteX6" fmla="*/ 36861 w 1474145"/>
              <a:gd name="connsiteY6" fmla="*/ 1454518 h 1472989"/>
              <a:gd name="connsiteX7" fmla="*/ 71275 w 1474145"/>
              <a:gd name="connsiteY7" fmla="*/ 1452806 h 1472989"/>
              <a:gd name="connsiteX8" fmla="*/ 189628 w 1474145"/>
              <a:gd name="connsiteY8" fmla="*/ 1435378 h 1472989"/>
              <a:gd name="connsiteX9" fmla="*/ 1134981 w 1474145"/>
              <a:gd name="connsiteY9" fmla="*/ 437197 h 1472989"/>
              <a:gd name="connsiteX10" fmla="*/ 1140437 w 1474145"/>
              <a:gd name="connsiteY10" fmla="*/ 349836 h 1472989"/>
              <a:gd name="connsiteX11" fmla="*/ 1010943 w 1474145"/>
              <a:gd name="connsiteY11" fmla="*/ 349836 h 1472989"/>
              <a:gd name="connsiteX12" fmla="*/ 1242544 w 1474145"/>
              <a:gd name="connsiteY12" fmla="*/ 0 h 14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4145" h="1472989">
                <a:moveTo>
                  <a:pt x="1474145" y="349836"/>
                </a:moveTo>
                <a:lnTo>
                  <a:pt x="1344306" y="349836"/>
                </a:lnTo>
                <a:lnTo>
                  <a:pt x="1344750" y="354807"/>
                </a:lnTo>
                <a:cubicBezTo>
                  <a:pt x="1335984" y="874533"/>
                  <a:pt x="947493" y="1340659"/>
                  <a:pt x="393355" y="1449734"/>
                </a:cubicBezTo>
                <a:cubicBezTo>
                  <a:pt x="314194" y="1465316"/>
                  <a:pt x="235399" y="1472874"/>
                  <a:pt x="157881" y="1472989"/>
                </a:cubicBezTo>
                <a:lnTo>
                  <a:pt x="0" y="1458159"/>
                </a:lnTo>
                <a:lnTo>
                  <a:pt x="36861" y="1454518"/>
                </a:lnTo>
                <a:lnTo>
                  <a:pt x="71275" y="1452806"/>
                </a:lnTo>
                <a:cubicBezTo>
                  <a:pt x="110558" y="1448954"/>
                  <a:pt x="150047" y="1443170"/>
                  <a:pt x="189628" y="1435378"/>
                </a:cubicBezTo>
                <a:cubicBezTo>
                  <a:pt x="709133" y="1333120"/>
                  <a:pt x="1083048" y="917048"/>
                  <a:pt x="1134981" y="437197"/>
                </a:cubicBezTo>
                <a:lnTo>
                  <a:pt x="1140437" y="349836"/>
                </a:lnTo>
                <a:lnTo>
                  <a:pt x="1010943" y="349836"/>
                </a:lnTo>
                <a:lnTo>
                  <a:pt x="1242544" y="0"/>
                </a:lnTo>
                <a:close/>
              </a:path>
            </a:pathLst>
          </a:custGeom>
          <a:solidFill>
            <a:srgbClr val="02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5400000">
            <a:off x="7290371" y="4381944"/>
            <a:ext cx="1085912" cy="1143980"/>
          </a:xfrm>
          <a:custGeom>
            <a:avLst/>
            <a:gdLst>
              <a:gd name="connsiteX0" fmla="*/ 1474145 w 1474145"/>
              <a:gd name="connsiteY0" fmla="*/ 349836 h 1472989"/>
              <a:gd name="connsiteX1" fmla="*/ 1344306 w 1474145"/>
              <a:gd name="connsiteY1" fmla="*/ 349836 h 1472989"/>
              <a:gd name="connsiteX2" fmla="*/ 1344750 w 1474145"/>
              <a:gd name="connsiteY2" fmla="*/ 354807 h 1472989"/>
              <a:gd name="connsiteX3" fmla="*/ 393355 w 1474145"/>
              <a:gd name="connsiteY3" fmla="*/ 1449734 h 1472989"/>
              <a:gd name="connsiteX4" fmla="*/ 157881 w 1474145"/>
              <a:gd name="connsiteY4" fmla="*/ 1472989 h 1472989"/>
              <a:gd name="connsiteX5" fmla="*/ 0 w 1474145"/>
              <a:gd name="connsiteY5" fmla="*/ 1458159 h 1472989"/>
              <a:gd name="connsiteX6" fmla="*/ 36861 w 1474145"/>
              <a:gd name="connsiteY6" fmla="*/ 1454518 h 1472989"/>
              <a:gd name="connsiteX7" fmla="*/ 71275 w 1474145"/>
              <a:gd name="connsiteY7" fmla="*/ 1452806 h 1472989"/>
              <a:gd name="connsiteX8" fmla="*/ 189628 w 1474145"/>
              <a:gd name="connsiteY8" fmla="*/ 1435378 h 1472989"/>
              <a:gd name="connsiteX9" fmla="*/ 1134981 w 1474145"/>
              <a:gd name="connsiteY9" fmla="*/ 437197 h 1472989"/>
              <a:gd name="connsiteX10" fmla="*/ 1140437 w 1474145"/>
              <a:gd name="connsiteY10" fmla="*/ 349836 h 1472989"/>
              <a:gd name="connsiteX11" fmla="*/ 1010943 w 1474145"/>
              <a:gd name="connsiteY11" fmla="*/ 349836 h 1472989"/>
              <a:gd name="connsiteX12" fmla="*/ 1242544 w 1474145"/>
              <a:gd name="connsiteY12" fmla="*/ 0 h 14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4145" h="1472989">
                <a:moveTo>
                  <a:pt x="1474145" y="349836"/>
                </a:moveTo>
                <a:lnTo>
                  <a:pt x="1344306" y="349836"/>
                </a:lnTo>
                <a:lnTo>
                  <a:pt x="1344750" y="354807"/>
                </a:lnTo>
                <a:cubicBezTo>
                  <a:pt x="1335984" y="874533"/>
                  <a:pt x="947493" y="1340659"/>
                  <a:pt x="393355" y="1449734"/>
                </a:cubicBezTo>
                <a:cubicBezTo>
                  <a:pt x="314194" y="1465316"/>
                  <a:pt x="235399" y="1472874"/>
                  <a:pt x="157881" y="1472989"/>
                </a:cubicBezTo>
                <a:lnTo>
                  <a:pt x="0" y="1458159"/>
                </a:lnTo>
                <a:lnTo>
                  <a:pt x="36861" y="1454518"/>
                </a:lnTo>
                <a:lnTo>
                  <a:pt x="71275" y="1452806"/>
                </a:lnTo>
                <a:cubicBezTo>
                  <a:pt x="110558" y="1448954"/>
                  <a:pt x="150047" y="1443170"/>
                  <a:pt x="189628" y="1435378"/>
                </a:cubicBezTo>
                <a:cubicBezTo>
                  <a:pt x="709133" y="1333120"/>
                  <a:pt x="1083048" y="917048"/>
                  <a:pt x="1134981" y="437197"/>
                </a:cubicBezTo>
                <a:lnTo>
                  <a:pt x="1140437" y="349836"/>
                </a:lnTo>
                <a:lnTo>
                  <a:pt x="1010943" y="349836"/>
                </a:lnTo>
                <a:lnTo>
                  <a:pt x="1242544" y="0"/>
                </a:lnTo>
                <a:close/>
              </a:path>
            </a:pathLst>
          </a:custGeom>
          <a:solidFill>
            <a:srgbClr val="02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20176729">
            <a:off x="4022403" y="3371910"/>
            <a:ext cx="652225" cy="282559"/>
          </a:xfrm>
          <a:custGeom>
            <a:avLst/>
            <a:gdLst>
              <a:gd name="connsiteX0" fmla="*/ 316315 w 674953"/>
              <a:gd name="connsiteY0" fmla="*/ 0 h 292405"/>
              <a:gd name="connsiteX1" fmla="*/ 280909 w 674953"/>
              <a:gd name="connsiteY1" fmla="*/ 80577 h 292405"/>
              <a:gd name="connsiteX2" fmla="*/ 320511 w 674953"/>
              <a:gd name="connsiteY2" fmla="*/ 110596 h 292405"/>
              <a:gd name="connsiteX3" fmla="*/ 600348 w 674953"/>
              <a:gd name="connsiteY3" fmla="*/ 194539 h 292405"/>
              <a:gd name="connsiteX4" fmla="*/ 674953 w 674953"/>
              <a:gd name="connsiteY4" fmla="*/ 184620 h 292405"/>
              <a:gd name="connsiteX5" fmla="*/ 653679 w 674953"/>
              <a:gd name="connsiteY5" fmla="*/ 199849 h 292405"/>
              <a:gd name="connsiteX6" fmla="*/ 402433 w 674953"/>
              <a:gd name="connsiteY6" fmla="*/ 266744 h 292405"/>
              <a:gd name="connsiteX7" fmla="*/ 272349 w 674953"/>
              <a:gd name="connsiteY7" fmla="*/ 249449 h 292405"/>
              <a:gd name="connsiteX8" fmla="*/ 216713 w 674953"/>
              <a:gd name="connsiteY8" fmla="*/ 226673 h 292405"/>
              <a:gd name="connsiteX9" fmla="*/ 187830 w 674953"/>
              <a:gd name="connsiteY9" fmla="*/ 292405 h 292405"/>
              <a:gd name="connsiteX10" fmla="*/ 0 w 674953"/>
              <a:gd name="connsiteY10" fmla="*/ 35438 h 2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953" h="292405">
                <a:moveTo>
                  <a:pt x="316315" y="0"/>
                </a:moveTo>
                <a:lnTo>
                  <a:pt x="280909" y="80577"/>
                </a:lnTo>
                <a:lnTo>
                  <a:pt x="320511" y="110596"/>
                </a:lnTo>
                <a:cubicBezTo>
                  <a:pt x="405166" y="164392"/>
                  <a:pt x="500087" y="194539"/>
                  <a:pt x="600348" y="194539"/>
                </a:cubicBezTo>
                <a:lnTo>
                  <a:pt x="674953" y="184620"/>
                </a:lnTo>
                <a:lnTo>
                  <a:pt x="653679" y="199849"/>
                </a:lnTo>
                <a:cubicBezTo>
                  <a:pt x="576456" y="242924"/>
                  <a:pt x="491554" y="266744"/>
                  <a:pt x="402433" y="266744"/>
                </a:cubicBezTo>
                <a:cubicBezTo>
                  <a:pt x="357873" y="266744"/>
                  <a:pt x="314368" y="260789"/>
                  <a:pt x="272349" y="249449"/>
                </a:cubicBezTo>
                <a:lnTo>
                  <a:pt x="216713" y="226673"/>
                </a:lnTo>
                <a:lnTo>
                  <a:pt x="187830" y="292405"/>
                </a:lnTo>
                <a:lnTo>
                  <a:pt x="0" y="35438"/>
                </a:lnTo>
                <a:close/>
              </a:path>
            </a:pathLst>
          </a:custGeom>
          <a:solidFill>
            <a:srgbClr val="02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00000" flipH="1">
            <a:off x="7564495" y="3380386"/>
            <a:ext cx="683844" cy="282559"/>
          </a:xfrm>
          <a:custGeom>
            <a:avLst/>
            <a:gdLst>
              <a:gd name="connsiteX0" fmla="*/ 316315 w 674953"/>
              <a:gd name="connsiteY0" fmla="*/ 0 h 292405"/>
              <a:gd name="connsiteX1" fmla="*/ 280909 w 674953"/>
              <a:gd name="connsiteY1" fmla="*/ 80577 h 292405"/>
              <a:gd name="connsiteX2" fmla="*/ 320511 w 674953"/>
              <a:gd name="connsiteY2" fmla="*/ 110596 h 292405"/>
              <a:gd name="connsiteX3" fmla="*/ 600348 w 674953"/>
              <a:gd name="connsiteY3" fmla="*/ 194539 h 292405"/>
              <a:gd name="connsiteX4" fmla="*/ 674953 w 674953"/>
              <a:gd name="connsiteY4" fmla="*/ 184620 h 292405"/>
              <a:gd name="connsiteX5" fmla="*/ 653679 w 674953"/>
              <a:gd name="connsiteY5" fmla="*/ 199849 h 292405"/>
              <a:gd name="connsiteX6" fmla="*/ 402433 w 674953"/>
              <a:gd name="connsiteY6" fmla="*/ 266744 h 292405"/>
              <a:gd name="connsiteX7" fmla="*/ 272349 w 674953"/>
              <a:gd name="connsiteY7" fmla="*/ 249449 h 292405"/>
              <a:gd name="connsiteX8" fmla="*/ 216713 w 674953"/>
              <a:gd name="connsiteY8" fmla="*/ 226673 h 292405"/>
              <a:gd name="connsiteX9" fmla="*/ 187830 w 674953"/>
              <a:gd name="connsiteY9" fmla="*/ 292405 h 292405"/>
              <a:gd name="connsiteX10" fmla="*/ 0 w 674953"/>
              <a:gd name="connsiteY10" fmla="*/ 35438 h 2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953" h="292405">
                <a:moveTo>
                  <a:pt x="316315" y="0"/>
                </a:moveTo>
                <a:lnTo>
                  <a:pt x="280909" y="80577"/>
                </a:lnTo>
                <a:lnTo>
                  <a:pt x="320511" y="110596"/>
                </a:lnTo>
                <a:cubicBezTo>
                  <a:pt x="405166" y="164392"/>
                  <a:pt x="500087" y="194539"/>
                  <a:pt x="600348" y="194539"/>
                </a:cubicBezTo>
                <a:lnTo>
                  <a:pt x="674953" y="184620"/>
                </a:lnTo>
                <a:lnTo>
                  <a:pt x="653679" y="199849"/>
                </a:lnTo>
                <a:cubicBezTo>
                  <a:pt x="576456" y="242924"/>
                  <a:pt x="491554" y="266744"/>
                  <a:pt x="402433" y="266744"/>
                </a:cubicBezTo>
                <a:cubicBezTo>
                  <a:pt x="357873" y="266744"/>
                  <a:pt x="314368" y="260789"/>
                  <a:pt x="272349" y="249449"/>
                </a:cubicBezTo>
                <a:lnTo>
                  <a:pt x="216713" y="226673"/>
                </a:lnTo>
                <a:lnTo>
                  <a:pt x="187830" y="292405"/>
                </a:lnTo>
                <a:lnTo>
                  <a:pt x="0" y="35438"/>
                </a:lnTo>
                <a:close/>
              </a:path>
            </a:pathLst>
          </a:custGeom>
          <a:solidFill>
            <a:srgbClr val="02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55"/>
          <p:cNvSpPr/>
          <p:nvPr/>
        </p:nvSpPr>
        <p:spPr bwMode="auto">
          <a:xfrm flipH="1">
            <a:off x="2835516" y="1413950"/>
            <a:ext cx="573800" cy="936000"/>
          </a:xfrm>
          <a:prstGeom prst="homePlate">
            <a:avLst>
              <a:gd name="adj" fmla="val 25335"/>
            </a:avLst>
          </a:prstGeom>
          <a:solidFill>
            <a:srgbClr val="E4465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anchor="ctr"/>
          <a:lstStyle/>
          <a:p>
            <a:pPr algn="just" defTabSz="1289050">
              <a:lnSpc>
                <a:spcPct val="90000"/>
              </a:lnSpc>
              <a:spcAft>
                <a:spcPct val="35000"/>
              </a:spcAft>
            </a:pPr>
            <a:endParaRPr lang="ru-RU" sz="3200" dirty="0">
              <a:solidFill>
                <a:srgbClr val="E4465A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4" name="Нашивка 23"/>
          <p:cNvSpPr/>
          <p:nvPr/>
        </p:nvSpPr>
        <p:spPr>
          <a:xfrm flipH="1">
            <a:off x="2786509" y="1413950"/>
            <a:ext cx="197380" cy="936000"/>
          </a:xfrm>
          <a:prstGeom prst="chevron">
            <a:avLst>
              <a:gd name="adj" fmla="val 71106"/>
            </a:avLst>
          </a:prstGeom>
          <a:solidFill>
            <a:srgbClr val="F1C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777140" y="3061562"/>
            <a:ext cx="622807" cy="936000"/>
            <a:chOff x="2415983" y="3269027"/>
            <a:chExt cx="622807" cy="936000"/>
          </a:xfrm>
        </p:grpSpPr>
        <p:sp>
          <p:nvSpPr>
            <p:cNvPr id="26" name="Пятиугольник 55"/>
            <p:cNvSpPr/>
            <p:nvPr/>
          </p:nvSpPr>
          <p:spPr bwMode="auto">
            <a:xfrm flipH="1">
              <a:off x="2464990" y="3269027"/>
              <a:ext cx="573800" cy="936000"/>
            </a:xfrm>
            <a:prstGeom prst="homePlate">
              <a:avLst>
                <a:gd name="adj" fmla="val 25335"/>
              </a:avLst>
            </a:prstGeom>
            <a:solidFill>
              <a:srgbClr val="E4465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anchor="ctr"/>
            <a:lstStyle/>
            <a:p>
              <a:pPr algn="just" defTabSz="1289050">
                <a:lnSpc>
                  <a:spcPct val="90000"/>
                </a:lnSpc>
                <a:spcAft>
                  <a:spcPct val="35000"/>
                </a:spcAft>
              </a:pPr>
              <a:endParaRPr lang="ru-RU" sz="3200" dirty="0">
                <a:solidFill>
                  <a:srgbClr val="E4465A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 flipH="1">
              <a:off x="2415983" y="3269027"/>
              <a:ext cx="197380" cy="936000"/>
            </a:xfrm>
            <a:prstGeom prst="chevron">
              <a:avLst>
                <a:gd name="adj" fmla="val 71106"/>
              </a:avLst>
            </a:prstGeom>
            <a:solidFill>
              <a:srgbClr val="F1C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777962" y="4756570"/>
            <a:ext cx="622807" cy="936000"/>
            <a:chOff x="2415983" y="3269027"/>
            <a:chExt cx="622807" cy="936000"/>
          </a:xfrm>
        </p:grpSpPr>
        <p:sp>
          <p:nvSpPr>
            <p:cNvPr id="29" name="Пятиугольник 55"/>
            <p:cNvSpPr/>
            <p:nvPr/>
          </p:nvSpPr>
          <p:spPr bwMode="auto">
            <a:xfrm flipH="1">
              <a:off x="2464990" y="3269027"/>
              <a:ext cx="573800" cy="936000"/>
            </a:xfrm>
            <a:prstGeom prst="homePlate">
              <a:avLst>
                <a:gd name="adj" fmla="val 25335"/>
              </a:avLst>
            </a:prstGeom>
            <a:solidFill>
              <a:srgbClr val="E4465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anchor="ctr"/>
            <a:lstStyle/>
            <a:p>
              <a:pPr algn="just" defTabSz="1289050">
                <a:lnSpc>
                  <a:spcPct val="90000"/>
                </a:lnSpc>
                <a:spcAft>
                  <a:spcPct val="35000"/>
                </a:spcAft>
              </a:pPr>
              <a:endParaRPr lang="ru-RU" sz="3200" dirty="0">
                <a:solidFill>
                  <a:srgbClr val="E4465A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30" name="Нашивка 29"/>
            <p:cNvSpPr/>
            <p:nvPr/>
          </p:nvSpPr>
          <p:spPr>
            <a:xfrm flipH="1">
              <a:off x="2415983" y="3269027"/>
              <a:ext cx="197380" cy="936000"/>
            </a:xfrm>
            <a:prstGeom prst="chevron">
              <a:avLst>
                <a:gd name="adj" fmla="val 71106"/>
              </a:avLst>
            </a:prstGeom>
            <a:solidFill>
              <a:srgbClr val="F1C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sp>
        <p:nvSpPr>
          <p:cNvPr id="31" name="Пятиугольник 55"/>
          <p:cNvSpPr/>
          <p:nvPr/>
        </p:nvSpPr>
        <p:spPr bwMode="auto">
          <a:xfrm>
            <a:off x="8751752" y="1432348"/>
            <a:ext cx="576527" cy="936000"/>
          </a:xfrm>
          <a:prstGeom prst="homePlate">
            <a:avLst>
              <a:gd name="adj" fmla="val 25335"/>
            </a:avLst>
          </a:prstGeom>
          <a:solidFill>
            <a:srgbClr val="E4465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anchor="ctr"/>
          <a:lstStyle/>
          <a:p>
            <a:pPr algn="just" defTabSz="1289050">
              <a:lnSpc>
                <a:spcPct val="90000"/>
              </a:lnSpc>
              <a:spcAft>
                <a:spcPct val="35000"/>
              </a:spcAft>
            </a:pPr>
            <a:endParaRPr lang="ru-RU" sz="3200" dirty="0">
              <a:solidFill>
                <a:srgbClr val="E4465A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9179201" y="1432348"/>
            <a:ext cx="198318" cy="936000"/>
          </a:xfrm>
          <a:prstGeom prst="chevron">
            <a:avLst>
              <a:gd name="adj" fmla="val 71106"/>
            </a:avLst>
          </a:prstGeom>
          <a:solidFill>
            <a:srgbClr val="F1C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 flipH="1">
            <a:off x="8751752" y="3079960"/>
            <a:ext cx="625767" cy="936000"/>
            <a:chOff x="2415983" y="3269027"/>
            <a:chExt cx="622807" cy="936000"/>
          </a:xfrm>
        </p:grpSpPr>
        <p:sp>
          <p:nvSpPr>
            <p:cNvPr id="34" name="Пятиугольник 55"/>
            <p:cNvSpPr/>
            <p:nvPr/>
          </p:nvSpPr>
          <p:spPr bwMode="auto">
            <a:xfrm flipH="1">
              <a:off x="2464990" y="3269027"/>
              <a:ext cx="573800" cy="936000"/>
            </a:xfrm>
            <a:prstGeom prst="homePlate">
              <a:avLst>
                <a:gd name="adj" fmla="val 25335"/>
              </a:avLst>
            </a:prstGeom>
            <a:solidFill>
              <a:srgbClr val="E4465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anchor="ctr"/>
            <a:lstStyle/>
            <a:p>
              <a:pPr algn="just" defTabSz="1289050">
                <a:lnSpc>
                  <a:spcPct val="90000"/>
                </a:lnSpc>
                <a:spcAft>
                  <a:spcPct val="35000"/>
                </a:spcAft>
              </a:pPr>
              <a:endParaRPr lang="ru-RU" sz="3200" dirty="0">
                <a:solidFill>
                  <a:srgbClr val="E4465A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35" name="Нашивка 34"/>
            <p:cNvSpPr/>
            <p:nvPr/>
          </p:nvSpPr>
          <p:spPr>
            <a:xfrm flipH="1">
              <a:off x="2415983" y="3269027"/>
              <a:ext cx="197380" cy="936000"/>
            </a:xfrm>
            <a:prstGeom prst="chevron">
              <a:avLst>
                <a:gd name="adj" fmla="val 71106"/>
              </a:avLst>
            </a:prstGeom>
            <a:solidFill>
              <a:srgbClr val="F1C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 flipH="1">
            <a:off x="8760340" y="4774968"/>
            <a:ext cx="625767" cy="936000"/>
            <a:chOff x="2415983" y="3269027"/>
            <a:chExt cx="622807" cy="936000"/>
          </a:xfrm>
        </p:grpSpPr>
        <p:sp>
          <p:nvSpPr>
            <p:cNvPr id="37" name="Пятиугольник 55"/>
            <p:cNvSpPr/>
            <p:nvPr/>
          </p:nvSpPr>
          <p:spPr bwMode="auto">
            <a:xfrm flipH="1">
              <a:off x="2464990" y="3269027"/>
              <a:ext cx="573800" cy="936000"/>
            </a:xfrm>
            <a:prstGeom prst="homePlate">
              <a:avLst>
                <a:gd name="adj" fmla="val 25335"/>
              </a:avLst>
            </a:prstGeom>
            <a:solidFill>
              <a:srgbClr val="E4465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anchor="ctr"/>
            <a:lstStyle/>
            <a:p>
              <a:pPr algn="just" defTabSz="1289050">
                <a:lnSpc>
                  <a:spcPct val="90000"/>
                </a:lnSpc>
                <a:spcAft>
                  <a:spcPct val="35000"/>
                </a:spcAft>
              </a:pPr>
              <a:endParaRPr lang="ru-RU" sz="3200" dirty="0">
                <a:solidFill>
                  <a:srgbClr val="E4465A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38" name="Нашивка 37"/>
            <p:cNvSpPr/>
            <p:nvPr/>
          </p:nvSpPr>
          <p:spPr>
            <a:xfrm flipH="1">
              <a:off x="2415983" y="3269027"/>
              <a:ext cx="197380" cy="936000"/>
            </a:xfrm>
            <a:prstGeom prst="chevron">
              <a:avLst>
                <a:gd name="adj" fmla="val 71106"/>
              </a:avLst>
            </a:prstGeom>
            <a:solidFill>
              <a:srgbClr val="F1C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sp>
        <p:nvSpPr>
          <p:cNvPr id="39" name="Freeform 5"/>
          <p:cNvSpPr>
            <a:spLocks noChangeAspect="1" noEditPoints="1"/>
          </p:cNvSpPr>
          <p:nvPr/>
        </p:nvSpPr>
        <p:spPr bwMode="auto">
          <a:xfrm>
            <a:off x="2981928" y="1733371"/>
            <a:ext cx="360555" cy="270000"/>
          </a:xfrm>
          <a:custGeom>
            <a:avLst/>
            <a:gdLst>
              <a:gd name="T0" fmla="*/ 49 w 219"/>
              <a:gd name="T1" fmla="*/ 145 h 171"/>
              <a:gd name="T2" fmla="*/ 62 w 219"/>
              <a:gd name="T3" fmla="*/ 158 h 171"/>
              <a:gd name="T4" fmla="*/ 49 w 219"/>
              <a:gd name="T5" fmla="*/ 171 h 171"/>
              <a:gd name="T6" fmla="*/ 35 w 219"/>
              <a:gd name="T7" fmla="*/ 158 h 171"/>
              <a:gd name="T8" fmla="*/ 49 w 219"/>
              <a:gd name="T9" fmla="*/ 145 h 171"/>
              <a:gd name="T10" fmla="*/ 124 w 219"/>
              <a:gd name="T11" fmla="*/ 145 h 171"/>
              <a:gd name="T12" fmla="*/ 137 w 219"/>
              <a:gd name="T13" fmla="*/ 158 h 171"/>
              <a:gd name="T14" fmla="*/ 124 w 219"/>
              <a:gd name="T15" fmla="*/ 171 h 171"/>
              <a:gd name="T16" fmla="*/ 111 w 219"/>
              <a:gd name="T17" fmla="*/ 158 h 171"/>
              <a:gd name="T18" fmla="*/ 124 w 219"/>
              <a:gd name="T19" fmla="*/ 145 h 171"/>
              <a:gd name="T20" fmla="*/ 40 w 219"/>
              <a:gd name="T21" fmla="*/ 116 h 171"/>
              <a:gd name="T22" fmla="*/ 129 w 219"/>
              <a:gd name="T23" fmla="*/ 116 h 171"/>
              <a:gd name="T24" fmla="*/ 134 w 219"/>
              <a:gd name="T25" fmla="*/ 104 h 171"/>
              <a:gd name="T26" fmla="*/ 22 w 219"/>
              <a:gd name="T27" fmla="*/ 104 h 171"/>
              <a:gd name="T28" fmla="*/ 13 w 219"/>
              <a:gd name="T29" fmla="*/ 92 h 171"/>
              <a:gd name="T30" fmla="*/ 22 w 219"/>
              <a:gd name="T31" fmla="*/ 81 h 171"/>
              <a:gd name="T32" fmla="*/ 143 w 219"/>
              <a:gd name="T33" fmla="*/ 81 h 171"/>
              <a:gd name="T34" fmla="*/ 146 w 219"/>
              <a:gd name="T35" fmla="*/ 72 h 171"/>
              <a:gd name="T36" fmla="*/ 11 w 219"/>
              <a:gd name="T37" fmla="*/ 72 h 171"/>
              <a:gd name="T38" fmla="*/ 0 w 219"/>
              <a:gd name="T39" fmla="*/ 59 h 171"/>
              <a:gd name="T40" fmla="*/ 11 w 219"/>
              <a:gd name="T41" fmla="*/ 48 h 171"/>
              <a:gd name="T42" fmla="*/ 151 w 219"/>
              <a:gd name="T43" fmla="*/ 48 h 171"/>
              <a:gd name="T44" fmla="*/ 156 w 219"/>
              <a:gd name="T45" fmla="*/ 49 h 171"/>
              <a:gd name="T46" fmla="*/ 167 w 219"/>
              <a:gd name="T47" fmla="*/ 24 h 171"/>
              <a:gd name="T48" fmla="*/ 167 w 219"/>
              <a:gd name="T49" fmla="*/ 20 h 171"/>
              <a:gd name="T50" fmla="*/ 173 w 219"/>
              <a:gd name="T51" fmla="*/ 14 h 171"/>
              <a:gd name="T52" fmla="*/ 205 w 219"/>
              <a:gd name="T53" fmla="*/ 1 h 171"/>
              <a:gd name="T54" fmla="*/ 218 w 219"/>
              <a:gd name="T55" fmla="*/ 9 h 171"/>
              <a:gd name="T56" fmla="*/ 211 w 219"/>
              <a:gd name="T57" fmla="*/ 24 h 171"/>
              <a:gd name="T58" fmla="*/ 183 w 219"/>
              <a:gd name="T59" fmla="*/ 35 h 171"/>
              <a:gd name="T60" fmla="*/ 145 w 219"/>
              <a:gd name="T61" fmla="*/ 129 h 171"/>
              <a:gd name="T62" fmla="*/ 134 w 219"/>
              <a:gd name="T63" fmla="*/ 140 h 171"/>
              <a:gd name="T64" fmla="*/ 40 w 219"/>
              <a:gd name="T65" fmla="*/ 140 h 171"/>
              <a:gd name="T66" fmla="*/ 29 w 219"/>
              <a:gd name="T67" fmla="*/ 128 h 171"/>
              <a:gd name="T68" fmla="*/ 29 w 219"/>
              <a:gd name="T69" fmla="*/ 128 h 171"/>
              <a:gd name="T70" fmla="*/ 40 w 219"/>
              <a:gd name="T71" fmla="*/ 11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171">
                <a:moveTo>
                  <a:pt x="49" y="145"/>
                </a:moveTo>
                <a:cubicBezTo>
                  <a:pt x="56" y="145"/>
                  <a:pt x="62" y="150"/>
                  <a:pt x="62" y="158"/>
                </a:cubicBezTo>
                <a:cubicBezTo>
                  <a:pt x="62" y="166"/>
                  <a:pt x="56" y="171"/>
                  <a:pt x="49" y="171"/>
                </a:cubicBezTo>
                <a:cubicBezTo>
                  <a:pt x="41" y="171"/>
                  <a:pt x="35" y="166"/>
                  <a:pt x="35" y="158"/>
                </a:cubicBezTo>
                <a:cubicBezTo>
                  <a:pt x="35" y="150"/>
                  <a:pt x="41" y="145"/>
                  <a:pt x="49" y="145"/>
                </a:cubicBezTo>
                <a:moveTo>
                  <a:pt x="124" y="145"/>
                </a:moveTo>
                <a:cubicBezTo>
                  <a:pt x="132" y="145"/>
                  <a:pt x="137" y="150"/>
                  <a:pt x="137" y="158"/>
                </a:cubicBezTo>
                <a:cubicBezTo>
                  <a:pt x="137" y="166"/>
                  <a:pt x="132" y="171"/>
                  <a:pt x="124" y="171"/>
                </a:cubicBezTo>
                <a:cubicBezTo>
                  <a:pt x="116" y="171"/>
                  <a:pt x="111" y="166"/>
                  <a:pt x="111" y="158"/>
                </a:cubicBezTo>
                <a:cubicBezTo>
                  <a:pt x="111" y="150"/>
                  <a:pt x="116" y="145"/>
                  <a:pt x="124" y="145"/>
                </a:cubicBezTo>
                <a:close/>
                <a:moveTo>
                  <a:pt x="40" y="116"/>
                </a:moveTo>
                <a:cubicBezTo>
                  <a:pt x="129" y="116"/>
                  <a:pt x="129" y="116"/>
                  <a:pt x="129" y="116"/>
                </a:cubicBezTo>
                <a:cubicBezTo>
                  <a:pt x="134" y="104"/>
                  <a:pt x="134" y="104"/>
                  <a:pt x="134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8" y="104"/>
                  <a:pt x="13" y="99"/>
                  <a:pt x="13" y="92"/>
                </a:cubicBezTo>
                <a:cubicBezTo>
                  <a:pt x="13" y="86"/>
                  <a:pt x="18" y="81"/>
                  <a:pt x="22" y="81"/>
                </a:cubicBezTo>
                <a:cubicBezTo>
                  <a:pt x="143" y="81"/>
                  <a:pt x="143" y="81"/>
                  <a:pt x="143" y="81"/>
                </a:cubicBezTo>
                <a:cubicBezTo>
                  <a:pt x="146" y="72"/>
                  <a:pt x="146" y="72"/>
                  <a:pt x="146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5" y="72"/>
                  <a:pt x="0" y="65"/>
                  <a:pt x="0" y="59"/>
                </a:cubicBezTo>
                <a:cubicBezTo>
                  <a:pt x="0" y="52"/>
                  <a:pt x="5" y="48"/>
                  <a:pt x="11" y="48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53" y="48"/>
                  <a:pt x="154" y="48"/>
                  <a:pt x="156" y="49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2"/>
                  <a:pt x="167" y="20"/>
                  <a:pt x="167" y="20"/>
                </a:cubicBezTo>
                <a:cubicBezTo>
                  <a:pt x="169" y="17"/>
                  <a:pt x="172" y="16"/>
                  <a:pt x="173" y="14"/>
                </a:cubicBezTo>
                <a:cubicBezTo>
                  <a:pt x="205" y="1"/>
                  <a:pt x="205" y="1"/>
                  <a:pt x="205" y="1"/>
                </a:cubicBezTo>
                <a:cubicBezTo>
                  <a:pt x="210" y="0"/>
                  <a:pt x="216" y="3"/>
                  <a:pt x="218" y="9"/>
                </a:cubicBezTo>
                <a:cubicBezTo>
                  <a:pt x="219" y="16"/>
                  <a:pt x="216" y="22"/>
                  <a:pt x="211" y="24"/>
                </a:cubicBezTo>
                <a:cubicBezTo>
                  <a:pt x="183" y="35"/>
                  <a:pt x="183" y="35"/>
                  <a:pt x="183" y="35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145" y="136"/>
                  <a:pt x="140" y="140"/>
                  <a:pt x="134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5" y="140"/>
                  <a:pt x="29" y="134"/>
                  <a:pt x="29" y="128"/>
                </a:cubicBezTo>
                <a:cubicBezTo>
                  <a:pt x="29" y="128"/>
                  <a:pt x="29" y="128"/>
                  <a:pt x="29" y="128"/>
                </a:cubicBezTo>
                <a:cubicBezTo>
                  <a:pt x="29" y="121"/>
                  <a:pt x="35" y="116"/>
                  <a:pt x="40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0" name="Freeform 21"/>
          <p:cNvSpPr>
            <a:spLocks noChangeAspect="1" noEditPoints="1"/>
          </p:cNvSpPr>
          <p:nvPr/>
        </p:nvSpPr>
        <p:spPr bwMode="auto">
          <a:xfrm>
            <a:off x="8922338" y="5111104"/>
            <a:ext cx="208109" cy="270000"/>
          </a:xfrm>
          <a:custGeom>
            <a:avLst/>
            <a:gdLst>
              <a:gd name="T0" fmla="*/ 125 w 131"/>
              <a:gd name="T1" fmla="*/ 85 h 170"/>
              <a:gd name="T2" fmla="*/ 119 w 131"/>
              <a:gd name="T3" fmla="*/ 85 h 170"/>
              <a:gd name="T4" fmla="*/ 119 w 131"/>
              <a:gd name="T5" fmla="*/ 37 h 170"/>
              <a:gd name="T6" fmla="*/ 112 w 131"/>
              <a:gd name="T7" fmla="*/ 31 h 170"/>
              <a:gd name="T8" fmla="*/ 91 w 131"/>
              <a:gd name="T9" fmla="*/ 31 h 170"/>
              <a:gd name="T10" fmla="*/ 82 w 131"/>
              <a:gd name="T11" fmla="*/ 9 h 170"/>
              <a:gd name="T12" fmla="*/ 60 w 131"/>
              <a:gd name="T13" fmla="*/ 0 h 170"/>
              <a:gd name="T14" fmla="*/ 58 w 131"/>
              <a:gd name="T15" fmla="*/ 0 h 170"/>
              <a:gd name="T16" fmla="*/ 36 w 131"/>
              <a:gd name="T17" fmla="*/ 9 h 170"/>
              <a:gd name="T18" fmla="*/ 27 w 131"/>
              <a:gd name="T19" fmla="*/ 31 h 170"/>
              <a:gd name="T20" fmla="*/ 6 w 131"/>
              <a:gd name="T21" fmla="*/ 31 h 170"/>
              <a:gd name="T22" fmla="*/ 0 w 131"/>
              <a:gd name="T23" fmla="*/ 37 h 170"/>
              <a:gd name="T24" fmla="*/ 0 w 131"/>
              <a:gd name="T25" fmla="*/ 163 h 170"/>
              <a:gd name="T26" fmla="*/ 6 w 131"/>
              <a:gd name="T27" fmla="*/ 170 h 170"/>
              <a:gd name="T28" fmla="*/ 64 w 131"/>
              <a:gd name="T29" fmla="*/ 170 h 170"/>
              <a:gd name="T30" fmla="*/ 112 w 131"/>
              <a:gd name="T31" fmla="*/ 170 h 170"/>
              <a:gd name="T32" fmla="*/ 125 w 131"/>
              <a:gd name="T33" fmla="*/ 170 h 170"/>
              <a:gd name="T34" fmla="*/ 131 w 131"/>
              <a:gd name="T35" fmla="*/ 165 h 170"/>
              <a:gd name="T36" fmla="*/ 131 w 131"/>
              <a:gd name="T37" fmla="*/ 91 h 170"/>
              <a:gd name="T38" fmla="*/ 125 w 131"/>
              <a:gd name="T39" fmla="*/ 85 h 170"/>
              <a:gd name="T40" fmla="*/ 42 w 131"/>
              <a:gd name="T41" fmla="*/ 15 h 170"/>
              <a:gd name="T42" fmla="*/ 58 w 131"/>
              <a:gd name="T43" fmla="*/ 9 h 170"/>
              <a:gd name="T44" fmla="*/ 60 w 131"/>
              <a:gd name="T45" fmla="*/ 9 h 170"/>
              <a:gd name="T46" fmla="*/ 76 w 131"/>
              <a:gd name="T47" fmla="*/ 15 h 170"/>
              <a:gd name="T48" fmla="*/ 82 w 131"/>
              <a:gd name="T49" fmla="*/ 31 h 170"/>
              <a:gd name="T50" fmla="*/ 36 w 131"/>
              <a:gd name="T51" fmla="*/ 31 h 170"/>
              <a:gd name="T52" fmla="*/ 42 w 131"/>
              <a:gd name="T53" fmla="*/ 15 h 170"/>
              <a:gd name="T54" fmla="*/ 105 w 131"/>
              <a:gd name="T55" fmla="*/ 85 h 170"/>
              <a:gd name="T56" fmla="*/ 81 w 131"/>
              <a:gd name="T57" fmla="*/ 85 h 170"/>
              <a:gd name="T58" fmla="*/ 105 w 131"/>
              <a:gd name="T59" fmla="*/ 79 h 170"/>
              <a:gd name="T60" fmla="*/ 105 w 131"/>
              <a:gd name="T61" fmla="*/ 85 h 170"/>
              <a:gd name="T62" fmla="*/ 105 w 131"/>
              <a:gd name="T63" fmla="*/ 68 h 170"/>
              <a:gd name="T64" fmla="*/ 72 w 131"/>
              <a:gd name="T65" fmla="*/ 85 h 170"/>
              <a:gd name="T66" fmla="*/ 64 w 131"/>
              <a:gd name="T67" fmla="*/ 85 h 170"/>
              <a:gd name="T68" fmla="*/ 58 w 131"/>
              <a:gd name="T69" fmla="*/ 91 h 170"/>
              <a:gd name="T70" fmla="*/ 58 w 131"/>
              <a:gd name="T71" fmla="*/ 157 h 170"/>
              <a:gd name="T72" fmla="*/ 13 w 131"/>
              <a:gd name="T73" fmla="*/ 157 h 170"/>
              <a:gd name="T74" fmla="*/ 13 w 131"/>
              <a:gd name="T75" fmla="*/ 44 h 170"/>
              <a:gd name="T76" fmla="*/ 27 w 131"/>
              <a:gd name="T77" fmla="*/ 44 h 170"/>
              <a:gd name="T78" fmla="*/ 27 w 131"/>
              <a:gd name="T79" fmla="*/ 57 h 170"/>
              <a:gd name="T80" fmla="*/ 32 w 131"/>
              <a:gd name="T81" fmla="*/ 61 h 170"/>
              <a:gd name="T82" fmla="*/ 36 w 131"/>
              <a:gd name="T83" fmla="*/ 57 h 170"/>
              <a:gd name="T84" fmla="*/ 36 w 131"/>
              <a:gd name="T85" fmla="*/ 44 h 170"/>
              <a:gd name="T86" fmla="*/ 82 w 131"/>
              <a:gd name="T87" fmla="*/ 44 h 170"/>
              <a:gd name="T88" fmla="*/ 82 w 131"/>
              <a:gd name="T89" fmla="*/ 57 h 170"/>
              <a:gd name="T90" fmla="*/ 87 w 131"/>
              <a:gd name="T91" fmla="*/ 61 h 170"/>
              <a:gd name="T92" fmla="*/ 91 w 131"/>
              <a:gd name="T93" fmla="*/ 57 h 170"/>
              <a:gd name="T94" fmla="*/ 91 w 131"/>
              <a:gd name="T95" fmla="*/ 44 h 170"/>
              <a:gd name="T96" fmla="*/ 105 w 131"/>
              <a:gd name="T97" fmla="*/ 44 h 170"/>
              <a:gd name="T98" fmla="*/ 105 w 131"/>
              <a:gd name="T99" fmla="*/ 6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1" h="170">
                <a:moveTo>
                  <a:pt x="125" y="85"/>
                </a:moveTo>
                <a:cubicBezTo>
                  <a:pt x="119" y="85"/>
                  <a:pt x="119" y="85"/>
                  <a:pt x="119" y="85"/>
                </a:cubicBezTo>
                <a:cubicBezTo>
                  <a:pt x="119" y="37"/>
                  <a:pt x="119" y="37"/>
                  <a:pt x="119" y="37"/>
                </a:cubicBezTo>
                <a:cubicBezTo>
                  <a:pt x="119" y="34"/>
                  <a:pt x="116" y="31"/>
                  <a:pt x="112" y="31"/>
                </a:cubicBezTo>
                <a:cubicBezTo>
                  <a:pt x="91" y="31"/>
                  <a:pt x="91" y="31"/>
                  <a:pt x="91" y="31"/>
                </a:cubicBezTo>
                <a:cubicBezTo>
                  <a:pt x="91" y="22"/>
                  <a:pt x="88" y="15"/>
                  <a:pt x="82" y="9"/>
                </a:cubicBezTo>
                <a:cubicBezTo>
                  <a:pt x="76" y="3"/>
                  <a:pt x="69" y="0"/>
                  <a:pt x="6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9" y="0"/>
                  <a:pt x="42" y="3"/>
                  <a:pt x="36" y="9"/>
                </a:cubicBezTo>
                <a:cubicBezTo>
                  <a:pt x="31" y="15"/>
                  <a:pt x="27" y="22"/>
                  <a:pt x="27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3" y="31"/>
                  <a:pt x="0" y="34"/>
                  <a:pt x="0" y="37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7"/>
                  <a:pt x="3" y="170"/>
                  <a:pt x="6" y="170"/>
                </a:cubicBezTo>
                <a:cubicBezTo>
                  <a:pt x="64" y="170"/>
                  <a:pt x="64" y="170"/>
                  <a:pt x="64" y="170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8" y="170"/>
                  <a:pt x="131" y="168"/>
                  <a:pt x="131" y="165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31" y="88"/>
                  <a:pt x="128" y="85"/>
                  <a:pt x="125" y="85"/>
                </a:cubicBezTo>
                <a:close/>
                <a:moveTo>
                  <a:pt x="42" y="15"/>
                </a:moveTo>
                <a:cubicBezTo>
                  <a:pt x="46" y="11"/>
                  <a:pt x="52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6" y="9"/>
                  <a:pt x="72" y="11"/>
                  <a:pt x="76" y="15"/>
                </a:cubicBezTo>
                <a:cubicBezTo>
                  <a:pt x="80" y="19"/>
                  <a:pt x="82" y="25"/>
                  <a:pt x="82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5"/>
                  <a:pt x="38" y="19"/>
                  <a:pt x="42" y="15"/>
                </a:cubicBezTo>
                <a:close/>
                <a:moveTo>
                  <a:pt x="105" y="85"/>
                </a:moveTo>
                <a:cubicBezTo>
                  <a:pt x="81" y="85"/>
                  <a:pt x="81" y="85"/>
                  <a:pt x="81" y="85"/>
                </a:cubicBezTo>
                <a:cubicBezTo>
                  <a:pt x="82" y="73"/>
                  <a:pt x="99" y="71"/>
                  <a:pt x="105" y="79"/>
                </a:cubicBezTo>
                <a:lnTo>
                  <a:pt x="105" y="85"/>
                </a:lnTo>
                <a:close/>
                <a:moveTo>
                  <a:pt x="105" y="68"/>
                </a:moveTo>
                <a:cubicBezTo>
                  <a:pt x="92" y="62"/>
                  <a:pt x="73" y="68"/>
                  <a:pt x="7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1" y="85"/>
                  <a:pt x="58" y="88"/>
                  <a:pt x="58" y="91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3" y="157"/>
                  <a:pt x="13" y="157"/>
                  <a:pt x="13" y="157"/>
                </a:cubicBezTo>
                <a:cubicBezTo>
                  <a:pt x="13" y="44"/>
                  <a:pt x="13" y="44"/>
                  <a:pt x="13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9"/>
                  <a:pt x="29" y="61"/>
                  <a:pt x="32" y="61"/>
                </a:cubicBezTo>
                <a:cubicBezTo>
                  <a:pt x="34" y="61"/>
                  <a:pt x="36" y="59"/>
                  <a:pt x="36" y="57"/>
                </a:cubicBezTo>
                <a:cubicBezTo>
                  <a:pt x="36" y="44"/>
                  <a:pt x="36" y="44"/>
                  <a:pt x="36" y="44"/>
                </a:cubicBezTo>
                <a:cubicBezTo>
                  <a:pt x="82" y="44"/>
                  <a:pt x="82" y="44"/>
                  <a:pt x="82" y="44"/>
                </a:cubicBezTo>
                <a:cubicBezTo>
                  <a:pt x="82" y="57"/>
                  <a:pt x="82" y="57"/>
                  <a:pt x="82" y="57"/>
                </a:cubicBezTo>
                <a:cubicBezTo>
                  <a:pt x="82" y="59"/>
                  <a:pt x="84" y="61"/>
                  <a:pt x="87" y="61"/>
                </a:cubicBezTo>
                <a:cubicBezTo>
                  <a:pt x="89" y="61"/>
                  <a:pt x="91" y="59"/>
                  <a:pt x="91" y="57"/>
                </a:cubicBezTo>
                <a:cubicBezTo>
                  <a:pt x="91" y="44"/>
                  <a:pt x="91" y="44"/>
                  <a:pt x="91" y="44"/>
                </a:cubicBezTo>
                <a:cubicBezTo>
                  <a:pt x="105" y="44"/>
                  <a:pt x="105" y="44"/>
                  <a:pt x="105" y="44"/>
                </a:cubicBezTo>
                <a:lnTo>
                  <a:pt x="105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41" name="Группа 40"/>
          <p:cNvGrpSpPr>
            <a:grpSpLocks noChangeAspect="1"/>
          </p:cNvGrpSpPr>
          <p:nvPr/>
        </p:nvGrpSpPr>
        <p:grpSpPr>
          <a:xfrm>
            <a:off x="8874350" y="3385724"/>
            <a:ext cx="236734" cy="270000"/>
            <a:chOff x="5014913" y="2262188"/>
            <a:chExt cx="485776" cy="554038"/>
          </a:xfrm>
          <a:solidFill>
            <a:schemeClr val="bg1"/>
          </a:solidFill>
        </p:grpSpPr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5253038" y="2562225"/>
              <a:ext cx="163513" cy="158750"/>
            </a:xfrm>
            <a:custGeom>
              <a:avLst/>
              <a:gdLst>
                <a:gd name="T0" fmla="*/ 33 w 50"/>
                <a:gd name="T1" fmla="*/ 0 h 49"/>
                <a:gd name="T2" fmla="*/ 8 w 50"/>
                <a:gd name="T3" fmla="*/ 0 h 49"/>
                <a:gd name="T4" fmla="*/ 8 w 50"/>
                <a:gd name="T5" fmla="*/ 21 h 49"/>
                <a:gd name="T6" fmla="*/ 0 w 50"/>
                <a:gd name="T7" fmla="*/ 21 h 49"/>
                <a:gd name="T8" fmla="*/ 0 w 50"/>
                <a:gd name="T9" fmla="*/ 31 h 49"/>
                <a:gd name="T10" fmla="*/ 8 w 50"/>
                <a:gd name="T11" fmla="*/ 31 h 49"/>
                <a:gd name="T12" fmla="*/ 8 w 50"/>
                <a:gd name="T13" fmla="*/ 35 h 49"/>
                <a:gd name="T14" fmla="*/ 0 w 50"/>
                <a:gd name="T15" fmla="*/ 35 h 49"/>
                <a:gd name="T16" fmla="*/ 0 w 50"/>
                <a:gd name="T17" fmla="*/ 42 h 49"/>
                <a:gd name="T18" fmla="*/ 8 w 50"/>
                <a:gd name="T19" fmla="*/ 42 h 49"/>
                <a:gd name="T20" fmla="*/ 8 w 50"/>
                <a:gd name="T21" fmla="*/ 49 h 49"/>
                <a:gd name="T22" fmla="*/ 24 w 50"/>
                <a:gd name="T23" fmla="*/ 49 h 49"/>
                <a:gd name="T24" fmla="*/ 24 w 50"/>
                <a:gd name="T25" fmla="*/ 42 h 49"/>
                <a:gd name="T26" fmla="*/ 42 w 50"/>
                <a:gd name="T27" fmla="*/ 42 h 49"/>
                <a:gd name="T28" fmla="*/ 42 w 50"/>
                <a:gd name="T29" fmla="*/ 35 h 49"/>
                <a:gd name="T30" fmla="*/ 24 w 50"/>
                <a:gd name="T31" fmla="*/ 35 h 49"/>
                <a:gd name="T32" fmla="*/ 24 w 50"/>
                <a:gd name="T33" fmla="*/ 31 h 49"/>
                <a:gd name="T34" fmla="*/ 32 w 50"/>
                <a:gd name="T35" fmla="*/ 31 h 49"/>
                <a:gd name="T36" fmla="*/ 45 w 50"/>
                <a:gd name="T37" fmla="*/ 27 h 49"/>
                <a:gd name="T38" fmla="*/ 50 w 50"/>
                <a:gd name="T39" fmla="*/ 15 h 49"/>
                <a:gd name="T40" fmla="*/ 46 w 50"/>
                <a:gd name="T41" fmla="*/ 4 h 49"/>
                <a:gd name="T42" fmla="*/ 33 w 50"/>
                <a:gd name="T43" fmla="*/ 0 h 49"/>
                <a:gd name="T44" fmla="*/ 33 w 50"/>
                <a:gd name="T45" fmla="*/ 20 h 49"/>
                <a:gd name="T46" fmla="*/ 27 w 50"/>
                <a:gd name="T47" fmla="*/ 21 h 49"/>
                <a:gd name="T48" fmla="*/ 24 w 50"/>
                <a:gd name="T49" fmla="*/ 21 h 49"/>
                <a:gd name="T50" fmla="*/ 24 w 50"/>
                <a:gd name="T51" fmla="*/ 10 h 49"/>
                <a:gd name="T52" fmla="*/ 28 w 50"/>
                <a:gd name="T53" fmla="*/ 10 h 49"/>
                <a:gd name="T54" fmla="*/ 34 w 50"/>
                <a:gd name="T55" fmla="*/ 12 h 49"/>
                <a:gd name="T56" fmla="*/ 35 w 50"/>
                <a:gd name="T57" fmla="*/ 15 h 49"/>
                <a:gd name="T58" fmla="*/ 33 w 50"/>
                <a:gd name="T59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49">
                  <a:moveTo>
                    <a:pt x="33" y="0"/>
                  </a:moveTo>
                  <a:cubicBezTo>
                    <a:pt x="33" y="0"/>
                    <a:pt x="33" y="0"/>
                    <a:pt x="8" y="0"/>
                  </a:cubicBezTo>
                  <a:cubicBezTo>
                    <a:pt x="8" y="0"/>
                    <a:pt x="8" y="0"/>
                    <a:pt x="8" y="21"/>
                  </a:cubicBezTo>
                  <a:cubicBezTo>
                    <a:pt x="8" y="21"/>
                    <a:pt x="8" y="21"/>
                    <a:pt x="0" y="21"/>
                  </a:cubicBezTo>
                  <a:cubicBezTo>
                    <a:pt x="0" y="21"/>
                    <a:pt x="0" y="21"/>
                    <a:pt x="0" y="31"/>
                  </a:cubicBezTo>
                  <a:cubicBezTo>
                    <a:pt x="0" y="31"/>
                    <a:pt x="0" y="31"/>
                    <a:pt x="8" y="31"/>
                  </a:cubicBezTo>
                  <a:cubicBezTo>
                    <a:pt x="8" y="31"/>
                    <a:pt x="8" y="31"/>
                    <a:pt x="8" y="35"/>
                  </a:cubicBezTo>
                  <a:cubicBezTo>
                    <a:pt x="8" y="35"/>
                    <a:pt x="8" y="35"/>
                    <a:pt x="0" y="35"/>
                  </a:cubicBezTo>
                  <a:cubicBezTo>
                    <a:pt x="0" y="35"/>
                    <a:pt x="0" y="35"/>
                    <a:pt x="0" y="42"/>
                  </a:cubicBezTo>
                  <a:cubicBezTo>
                    <a:pt x="0" y="42"/>
                    <a:pt x="0" y="42"/>
                    <a:pt x="8" y="42"/>
                  </a:cubicBezTo>
                  <a:cubicBezTo>
                    <a:pt x="8" y="42"/>
                    <a:pt x="8" y="42"/>
                    <a:pt x="8" y="49"/>
                  </a:cubicBezTo>
                  <a:cubicBezTo>
                    <a:pt x="8" y="49"/>
                    <a:pt x="8" y="49"/>
                    <a:pt x="24" y="49"/>
                  </a:cubicBezTo>
                  <a:cubicBezTo>
                    <a:pt x="24" y="49"/>
                    <a:pt x="24" y="49"/>
                    <a:pt x="24" y="42"/>
                  </a:cubicBezTo>
                  <a:cubicBezTo>
                    <a:pt x="24" y="42"/>
                    <a:pt x="24" y="42"/>
                    <a:pt x="42" y="42"/>
                  </a:cubicBezTo>
                  <a:cubicBezTo>
                    <a:pt x="42" y="42"/>
                    <a:pt x="42" y="42"/>
                    <a:pt x="42" y="35"/>
                  </a:cubicBezTo>
                  <a:cubicBezTo>
                    <a:pt x="42" y="35"/>
                    <a:pt x="42" y="35"/>
                    <a:pt x="24" y="35"/>
                  </a:cubicBezTo>
                  <a:cubicBezTo>
                    <a:pt x="24" y="35"/>
                    <a:pt x="24" y="35"/>
                    <a:pt x="24" y="31"/>
                  </a:cubicBezTo>
                  <a:cubicBezTo>
                    <a:pt x="24" y="31"/>
                    <a:pt x="24" y="31"/>
                    <a:pt x="32" y="31"/>
                  </a:cubicBezTo>
                  <a:cubicBezTo>
                    <a:pt x="38" y="31"/>
                    <a:pt x="43" y="30"/>
                    <a:pt x="45" y="27"/>
                  </a:cubicBezTo>
                  <a:cubicBezTo>
                    <a:pt x="48" y="24"/>
                    <a:pt x="50" y="20"/>
                    <a:pt x="50" y="15"/>
                  </a:cubicBezTo>
                  <a:cubicBezTo>
                    <a:pt x="50" y="10"/>
                    <a:pt x="48" y="7"/>
                    <a:pt x="46" y="4"/>
                  </a:cubicBezTo>
                  <a:cubicBezTo>
                    <a:pt x="43" y="1"/>
                    <a:pt x="39" y="0"/>
                    <a:pt x="33" y="0"/>
                  </a:cubicBezTo>
                  <a:close/>
                  <a:moveTo>
                    <a:pt x="33" y="20"/>
                  </a:moveTo>
                  <a:cubicBezTo>
                    <a:pt x="32" y="21"/>
                    <a:pt x="30" y="21"/>
                    <a:pt x="27" y="21"/>
                  </a:cubicBezTo>
                  <a:cubicBezTo>
                    <a:pt x="27" y="21"/>
                    <a:pt x="27" y="21"/>
                    <a:pt x="24" y="21"/>
                  </a:cubicBezTo>
                  <a:cubicBezTo>
                    <a:pt x="24" y="21"/>
                    <a:pt x="24" y="21"/>
                    <a:pt x="24" y="10"/>
                  </a:cubicBezTo>
                  <a:cubicBezTo>
                    <a:pt x="24" y="10"/>
                    <a:pt x="24" y="10"/>
                    <a:pt x="28" y="10"/>
                  </a:cubicBezTo>
                  <a:cubicBezTo>
                    <a:pt x="31" y="10"/>
                    <a:pt x="33" y="11"/>
                    <a:pt x="34" y="12"/>
                  </a:cubicBezTo>
                  <a:cubicBezTo>
                    <a:pt x="35" y="13"/>
                    <a:pt x="35" y="14"/>
                    <a:pt x="35" y="15"/>
                  </a:cubicBezTo>
                  <a:cubicBezTo>
                    <a:pt x="35" y="17"/>
                    <a:pt x="34" y="18"/>
                    <a:pt x="3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5086351" y="2262188"/>
              <a:ext cx="117475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5165726" y="2473325"/>
              <a:ext cx="334963" cy="336550"/>
            </a:xfrm>
            <a:custGeom>
              <a:avLst/>
              <a:gdLst>
                <a:gd name="T0" fmla="*/ 51 w 103"/>
                <a:gd name="T1" fmla="*/ 0 h 103"/>
                <a:gd name="T2" fmla="*/ 0 w 103"/>
                <a:gd name="T3" fmla="*/ 52 h 103"/>
                <a:gd name="T4" fmla="*/ 51 w 103"/>
                <a:gd name="T5" fmla="*/ 103 h 103"/>
                <a:gd name="T6" fmla="*/ 103 w 103"/>
                <a:gd name="T7" fmla="*/ 52 h 103"/>
                <a:gd name="T8" fmla="*/ 51 w 103"/>
                <a:gd name="T9" fmla="*/ 0 h 103"/>
                <a:gd name="T10" fmla="*/ 51 w 103"/>
                <a:gd name="T11" fmla="*/ 91 h 103"/>
                <a:gd name="T12" fmla="*/ 12 w 103"/>
                <a:gd name="T13" fmla="*/ 52 h 103"/>
                <a:gd name="T14" fmla="*/ 51 w 103"/>
                <a:gd name="T15" fmla="*/ 12 h 103"/>
                <a:gd name="T16" fmla="*/ 91 w 103"/>
                <a:gd name="T17" fmla="*/ 52 h 103"/>
                <a:gd name="T18" fmla="*/ 51 w 103"/>
                <a:gd name="T19" fmla="*/ 9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51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3" y="80"/>
                    <a:pt x="103" y="52"/>
                  </a:cubicBezTo>
                  <a:cubicBezTo>
                    <a:pt x="103" y="23"/>
                    <a:pt x="80" y="0"/>
                    <a:pt x="51" y="0"/>
                  </a:cubicBezTo>
                  <a:close/>
                  <a:moveTo>
                    <a:pt x="51" y="91"/>
                  </a:moveTo>
                  <a:cubicBezTo>
                    <a:pt x="30" y="91"/>
                    <a:pt x="12" y="73"/>
                    <a:pt x="12" y="52"/>
                  </a:cubicBezTo>
                  <a:cubicBezTo>
                    <a:pt x="12" y="30"/>
                    <a:pt x="30" y="12"/>
                    <a:pt x="51" y="12"/>
                  </a:cubicBezTo>
                  <a:cubicBezTo>
                    <a:pt x="73" y="12"/>
                    <a:pt x="91" y="30"/>
                    <a:pt x="91" y="52"/>
                  </a:cubicBezTo>
                  <a:cubicBezTo>
                    <a:pt x="91" y="73"/>
                    <a:pt x="73" y="91"/>
                    <a:pt x="5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5014913" y="2389188"/>
              <a:ext cx="374650" cy="427038"/>
            </a:xfrm>
            <a:custGeom>
              <a:avLst/>
              <a:gdLst>
                <a:gd name="T0" fmla="*/ 40 w 115"/>
                <a:gd name="T1" fmla="*/ 78 h 131"/>
                <a:gd name="T2" fmla="*/ 63 w 115"/>
                <a:gd name="T3" fmla="*/ 32 h 131"/>
                <a:gd name="T4" fmla="*/ 63 w 115"/>
                <a:gd name="T5" fmla="*/ 20 h 131"/>
                <a:gd name="T6" fmla="*/ 107 w 115"/>
                <a:gd name="T7" fmla="*/ 20 h 131"/>
                <a:gd name="T8" fmla="*/ 115 w 115"/>
                <a:gd name="T9" fmla="*/ 11 h 131"/>
                <a:gd name="T10" fmla="*/ 106 w 115"/>
                <a:gd name="T11" fmla="*/ 2 h 131"/>
                <a:gd name="T12" fmla="*/ 57 w 115"/>
                <a:gd name="T13" fmla="*/ 2 h 131"/>
                <a:gd name="T14" fmla="*/ 55 w 115"/>
                <a:gd name="T15" fmla="*/ 6 h 131"/>
                <a:gd name="T16" fmla="*/ 48 w 115"/>
                <a:gd name="T17" fmla="*/ 20 h 131"/>
                <a:gd name="T18" fmla="*/ 43 w 115"/>
                <a:gd name="T19" fmla="*/ 14 h 131"/>
                <a:gd name="T20" fmla="*/ 43 w 115"/>
                <a:gd name="T21" fmla="*/ 14 h 131"/>
                <a:gd name="T22" fmla="*/ 47 w 115"/>
                <a:gd name="T23" fmla="*/ 8 h 131"/>
                <a:gd name="T24" fmla="*/ 40 w 115"/>
                <a:gd name="T25" fmla="*/ 0 h 131"/>
                <a:gd name="T26" fmla="*/ 32 w 115"/>
                <a:gd name="T27" fmla="*/ 8 h 131"/>
                <a:gd name="T28" fmla="*/ 36 w 115"/>
                <a:gd name="T29" fmla="*/ 14 h 131"/>
                <a:gd name="T30" fmla="*/ 31 w 115"/>
                <a:gd name="T31" fmla="*/ 21 h 131"/>
                <a:gd name="T32" fmla="*/ 22 w 115"/>
                <a:gd name="T33" fmla="*/ 2 h 131"/>
                <a:gd name="T34" fmla="*/ 17 w 115"/>
                <a:gd name="T35" fmla="*/ 2 h 131"/>
                <a:gd name="T36" fmla="*/ 4 w 115"/>
                <a:gd name="T37" fmla="*/ 41 h 131"/>
                <a:gd name="T38" fmla="*/ 10 w 115"/>
                <a:gd name="T39" fmla="*/ 71 h 131"/>
                <a:gd name="T40" fmla="*/ 21 w 115"/>
                <a:gd name="T41" fmla="*/ 73 h 131"/>
                <a:gd name="T42" fmla="*/ 21 w 115"/>
                <a:gd name="T43" fmla="*/ 119 h 131"/>
                <a:gd name="T44" fmla="*/ 33 w 115"/>
                <a:gd name="T45" fmla="*/ 131 h 131"/>
                <a:gd name="T46" fmla="*/ 53 w 115"/>
                <a:gd name="T47" fmla="*/ 131 h 131"/>
                <a:gd name="T48" fmla="*/ 62 w 115"/>
                <a:gd name="T49" fmla="*/ 122 h 131"/>
                <a:gd name="T50" fmla="*/ 40 w 115"/>
                <a:gd name="T51" fmla="*/ 7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31">
                  <a:moveTo>
                    <a:pt x="40" y="78"/>
                  </a:moveTo>
                  <a:cubicBezTo>
                    <a:pt x="40" y="59"/>
                    <a:pt x="49" y="43"/>
                    <a:pt x="63" y="32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12" y="19"/>
                    <a:pt x="115" y="17"/>
                    <a:pt x="115" y="11"/>
                  </a:cubicBezTo>
                  <a:cubicBezTo>
                    <a:pt x="115" y="6"/>
                    <a:pt x="112" y="2"/>
                    <a:pt x="10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3"/>
                    <a:pt x="47" y="10"/>
                    <a:pt x="47" y="8"/>
                  </a:cubicBezTo>
                  <a:cubicBezTo>
                    <a:pt x="47" y="4"/>
                    <a:pt x="44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10"/>
                    <a:pt x="34" y="13"/>
                    <a:pt x="36" y="14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13"/>
                    <a:pt x="4" y="14"/>
                    <a:pt x="4" y="41"/>
                  </a:cubicBezTo>
                  <a:cubicBezTo>
                    <a:pt x="4" y="59"/>
                    <a:pt x="2" y="59"/>
                    <a:pt x="10" y="71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1" y="125"/>
                    <a:pt x="26" y="131"/>
                    <a:pt x="3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8" y="131"/>
                    <a:pt x="61" y="127"/>
                    <a:pt x="62" y="122"/>
                  </a:cubicBezTo>
                  <a:cubicBezTo>
                    <a:pt x="49" y="112"/>
                    <a:pt x="40" y="96"/>
                    <a:pt x="40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grpSp>
        <p:nvGrpSpPr>
          <p:cNvPr id="46" name="Группа 45"/>
          <p:cNvGrpSpPr>
            <a:grpSpLocks noChangeAspect="1"/>
          </p:cNvGrpSpPr>
          <p:nvPr/>
        </p:nvGrpSpPr>
        <p:grpSpPr>
          <a:xfrm>
            <a:off x="8893293" y="1731027"/>
            <a:ext cx="208109" cy="270000"/>
            <a:chOff x="5732463" y="1384300"/>
            <a:chExt cx="427038" cy="554038"/>
          </a:xfrm>
          <a:solidFill>
            <a:schemeClr val="bg1"/>
          </a:solidFill>
        </p:grpSpPr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5732463" y="1517650"/>
              <a:ext cx="68263" cy="65088"/>
            </a:xfrm>
            <a:custGeom>
              <a:avLst/>
              <a:gdLst>
                <a:gd name="T0" fmla="*/ 18 w 43"/>
                <a:gd name="T1" fmla="*/ 27 h 41"/>
                <a:gd name="T2" fmla="*/ 25 w 43"/>
                <a:gd name="T3" fmla="*/ 33 h 41"/>
                <a:gd name="T4" fmla="*/ 29 w 43"/>
                <a:gd name="T5" fmla="*/ 37 h 41"/>
                <a:gd name="T6" fmla="*/ 31 w 43"/>
                <a:gd name="T7" fmla="*/ 39 h 41"/>
                <a:gd name="T8" fmla="*/ 33 w 43"/>
                <a:gd name="T9" fmla="*/ 41 h 41"/>
                <a:gd name="T10" fmla="*/ 43 w 43"/>
                <a:gd name="T11" fmla="*/ 31 h 41"/>
                <a:gd name="T12" fmla="*/ 14 w 43"/>
                <a:gd name="T13" fmla="*/ 4 h 41"/>
                <a:gd name="T14" fmla="*/ 14 w 43"/>
                <a:gd name="T15" fmla="*/ 2 h 41"/>
                <a:gd name="T16" fmla="*/ 12 w 43"/>
                <a:gd name="T17" fmla="*/ 2 h 41"/>
                <a:gd name="T18" fmla="*/ 12 w 43"/>
                <a:gd name="T19" fmla="*/ 2 h 41"/>
                <a:gd name="T20" fmla="*/ 10 w 43"/>
                <a:gd name="T21" fmla="*/ 0 h 41"/>
                <a:gd name="T22" fmla="*/ 10 w 43"/>
                <a:gd name="T23" fmla="*/ 0 h 41"/>
                <a:gd name="T24" fmla="*/ 8 w 43"/>
                <a:gd name="T25" fmla="*/ 0 h 41"/>
                <a:gd name="T26" fmla="*/ 8 w 43"/>
                <a:gd name="T27" fmla="*/ 0 h 41"/>
                <a:gd name="T28" fmla="*/ 8 w 43"/>
                <a:gd name="T29" fmla="*/ 0 h 41"/>
                <a:gd name="T30" fmla="*/ 6 w 43"/>
                <a:gd name="T31" fmla="*/ 0 h 41"/>
                <a:gd name="T32" fmla="*/ 6 w 43"/>
                <a:gd name="T33" fmla="*/ 0 h 41"/>
                <a:gd name="T34" fmla="*/ 6 w 43"/>
                <a:gd name="T35" fmla="*/ 0 h 41"/>
                <a:gd name="T36" fmla="*/ 4 w 43"/>
                <a:gd name="T37" fmla="*/ 0 h 41"/>
                <a:gd name="T38" fmla="*/ 4 w 43"/>
                <a:gd name="T39" fmla="*/ 0 h 41"/>
                <a:gd name="T40" fmla="*/ 4 w 43"/>
                <a:gd name="T41" fmla="*/ 0 h 41"/>
                <a:gd name="T42" fmla="*/ 2 w 43"/>
                <a:gd name="T43" fmla="*/ 2 h 41"/>
                <a:gd name="T44" fmla="*/ 2 w 43"/>
                <a:gd name="T45" fmla="*/ 2 h 41"/>
                <a:gd name="T46" fmla="*/ 2 w 43"/>
                <a:gd name="T47" fmla="*/ 2 h 41"/>
                <a:gd name="T48" fmla="*/ 2 w 43"/>
                <a:gd name="T49" fmla="*/ 2 h 41"/>
                <a:gd name="T50" fmla="*/ 2 w 43"/>
                <a:gd name="T51" fmla="*/ 2 h 41"/>
                <a:gd name="T52" fmla="*/ 0 w 43"/>
                <a:gd name="T53" fmla="*/ 4 h 41"/>
                <a:gd name="T54" fmla="*/ 0 w 43"/>
                <a:gd name="T55" fmla="*/ 4 h 41"/>
                <a:gd name="T56" fmla="*/ 0 w 43"/>
                <a:gd name="T57" fmla="*/ 4 h 41"/>
                <a:gd name="T58" fmla="*/ 0 w 43"/>
                <a:gd name="T59" fmla="*/ 6 h 41"/>
                <a:gd name="T60" fmla="*/ 0 w 43"/>
                <a:gd name="T61" fmla="*/ 6 h 41"/>
                <a:gd name="T62" fmla="*/ 0 w 43"/>
                <a:gd name="T63" fmla="*/ 6 h 41"/>
                <a:gd name="T64" fmla="*/ 0 w 43"/>
                <a:gd name="T65" fmla="*/ 8 h 41"/>
                <a:gd name="T66" fmla="*/ 0 w 43"/>
                <a:gd name="T67" fmla="*/ 8 h 41"/>
                <a:gd name="T68" fmla="*/ 0 w 43"/>
                <a:gd name="T69" fmla="*/ 8 h 41"/>
                <a:gd name="T70" fmla="*/ 0 w 43"/>
                <a:gd name="T71" fmla="*/ 10 h 41"/>
                <a:gd name="T72" fmla="*/ 2 w 43"/>
                <a:gd name="T73" fmla="*/ 10 h 41"/>
                <a:gd name="T74" fmla="*/ 2 w 43"/>
                <a:gd name="T75" fmla="*/ 10 h 41"/>
                <a:gd name="T76" fmla="*/ 2 w 43"/>
                <a:gd name="T77" fmla="*/ 10 h 41"/>
                <a:gd name="T78" fmla="*/ 4 w 43"/>
                <a:gd name="T79" fmla="*/ 14 h 41"/>
                <a:gd name="T80" fmla="*/ 8 w 43"/>
                <a:gd name="T81" fmla="*/ 19 h 41"/>
                <a:gd name="T82" fmla="*/ 14 w 43"/>
                <a:gd name="T83" fmla="*/ 23 h 41"/>
                <a:gd name="T84" fmla="*/ 18 w 43"/>
                <a:gd name="T8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41">
                  <a:moveTo>
                    <a:pt x="18" y="27"/>
                  </a:moveTo>
                  <a:lnTo>
                    <a:pt x="25" y="33"/>
                  </a:lnTo>
                  <a:lnTo>
                    <a:pt x="29" y="37"/>
                  </a:lnTo>
                  <a:lnTo>
                    <a:pt x="31" y="39"/>
                  </a:lnTo>
                  <a:lnTo>
                    <a:pt x="33" y="41"/>
                  </a:lnTo>
                  <a:lnTo>
                    <a:pt x="43" y="31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9"/>
                  </a:lnTo>
                  <a:lnTo>
                    <a:pt x="14" y="23"/>
                  </a:ln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5772151" y="1416050"/>
              <a:ext cx="338138" cy="323850"/>
            </a:xfrm>
            <a:custGeom>
              <a:avLst/>
              <a:gdLst>
                <a:gd name="T0" fmla="*/ 143 w 213"/>
                <a:gd name="T1" fmla="*/ 7 h 204"/>
                <a:gd name="T2" fmla="*/ 108 w 213"/>
                <a:gd name="T3" fmla="*/ 0 h 204"/>
                <a:gd name="T4" fmla="*/ 84 w 213"/>
                <a:gd name="T5" fmla="*/ 7 h 204"/>
                <a:gd name="T6" fmla="*/ 59 w 213"/>
                <a:gd name="T7" fmla="*/ 37 h 204"/>
                <a:gd name="T8" fmla="*/ 47 w 213"/>
                <a:gd name="T9" fmla="*/ 68 h 204"/>
                <a:gd name="T10" fmla="*/ 49 w 213"/>
                <a:gd name="T11" fmla="*/ 81 h 204"/>
                <a:gd name="T12" fmla="*/ 61 w 213"/>
                <a:gd name="T13" fmla="*/ 91 h 204"/>
                <a:gd name="T14" fmla="*/ 74 w 213"/>
                <a:gd name="T15" fmla="*/ 85 h 204"/>
                <a:gd name="T16" fmla="*/ 88 w 213"/>
                <a:gd name="T17" fmla="*/ 62 h 204"/>
                <a:gd name="T18" fmla="*/ 100 w 213"/>
                <a:gd name="T19" fmla="*/ 50 h 204"/>
                <a:gd name="T20" fmla="*/ 108 w 213"/>
                <a:gd name="T21" fmla="*/ 50 h 204"/>
                <a:gd name="T22" fmla="*/ 133 w 213"/>
                <a:gd name="T23" fmla="*/ 74 h 204"/>
                <a:gd name="T24" fmla="*/ 186 w 213"/>
                <a:gd name="T25" fmla="*/ 126 h 204"/>
                <a:gd name="T26" fmla="*/ 189 w 213"/>
                <a:gd name="T27" fmla="*/ 132 h 204"/>
                <a:gd name="T28" fmla="*/ 176 w 213"/>
                <a:gd name="T29" fmla="*/ 140 h 204"/>
                <a:gd name="T30" fmla="*/ 168 w 213"/>
                <a:gd name="T31" fmla="*/ 146 h 204"/>
                <a:gd name="T32" fmla="*/ 162 w 213"/>
                <a:gd name="T33" fmla="*/ 159 h 204"/>
                <a:gd name="T34" fmla="*/ 154 w 213"/>
                <a:gd name="T35" fmla="*/ 157 h 204"/>
                <a:gd name="T36" fmla="*/ 149 w 213"/>
                <a:gd name="T37" fmla="*/ 169 h 204"/>
                <a:gd name="T38" fmla="*/ 139 w 213"/>
                <a:gd name="T39" fmla="*/ 179 h 204"/>
                <a:gd name="T40" fmla="*/ 98 w 213"/>
                <a:gd name="T41" fmla="*/ 155 h 204"/>
                <a:gd name="T42" fmla="*/ 129 w 213"/>
                <a:gd name="T43" fmla="*/ 189 h 204"/>
                <a:gd name="T44" fmla="*/ 119 w 213"/>
                <a:gd name="T45" fmla="*/ 198 h 204"/>
                <a:gd name="T46" fmla="*/ 106 w 213"/>
                <a:gd name="T47" fmla="*/ 177 h 204"/>
                <a:gd name="T48" fmla="*/ 104 w 213"/>
                <a:gd name="T49" fmla="*/ 167 h 204"/>
                <a:gd name="T50" fmla="*/ 94 w 213"/>
                <a:gd name="T51" fmla="*/ 152 h 204"/>
                <a:gd name="T52" fmla="*/ 88 w 213"/>
                <a:gd name="T53" fmla="*/ 155 h 204"/>
                <a:gd name="T54" fmla="*/ 86 w 213"/>
                <a:gd name="T55" fmla="*/ 146 h 204"/>
                <a:gd name="T56" fmla="*/ 71 w 213"/>
                <a:gd name="T57" fmla="*/ 136 h 204"/>
                <a:gd name="T58" fmla="*/ 67 w 213"/>
                <a:gd name="T59" fmla="*/ 136 h 204"/>
                <a:gd name="T60" fmla="*/ 59 w 213"/>
                <a:gd name="T61" fmla="*/ 120 h 204"/>
                <a:gd name="T62" fmla="*/ 47 w 213"/>
                <a:gd name="T63" fmla="*/ 118 h 204"/>
                <a:gd name="T64" fmla="*/ 47 w 213"/>
                <a:gd name="T65" fmla="*/ 113 h 204"/>
                <a:gd name="T66" fmla="*/ 37 w 213"/>
                <a:gd name="T67" fmla="*/ 97 h 204"/>
                <a:gd name="T68" fmla="*/ 26 w 213"/>
                <a:gd name="T69" fmla="*/ 99 h 204"/>
                <a:gd name="T70" fmla="*/ 0 w 213"/>
                <a:gd name="T71" fmla="*/ 130 h 204"/>
                <a:gd name="T72" fmla="*/ 14 w 213"/>
                <a:gd name="T73" fmla="*/ 144 h 204"/>
                <a:gd name="T74" fmla="*/ 22 w 213"/>
                <a:gd name="T75" fmla="*/ 142 h 204"/>
                <a:gd name="T76" fmla="*/ 22 w 213"/>
                <a:gd name="T77" fmla="*/ 152 h 204"/>
                <a:gd name="T78" fmla="*/ 37 w 213"/>
                <a:gd name="T79" fmla="*/ 165 h 204"/>
                <a:gd name="T80" fmla="*/ 41 w 213"/>
                <a:gd name="T81" fmla="*/ 165 h 204"/>
                <a:gd name="T82" fmla="*/ 43 w 213"/>
                <a:gd name="T83" fmla="*/ 175 h 204"/>
                <a:gd name="T84" fmla="*/ 59 w 213"/>
                <a:gd name="T85" fmla="*/ 183 h 204"/>
                <a:gd name="T86" fmla="*/ 59 w 213"/>
                <a:gd name="T87" fmla="*/ 187 h 204"/>
                <a:gd name="T88" fmla="*/ 71 w 213"/>
                <a:gd name="T89" fmla="*/ 202 h 204"/>
                <a:gd name="T90" fmla="*/ 82 w 213"/>
                <a:gd name="T91" fmla="*/ 202 h 204"/>
                <a:gd name="T92" fmla="*/ 117 w 213"/>
                <a:gd name="T93" fmla="*/ 204 h 204"/>
                <a:gd name="T94" fmla="*/ 131 w 213"/>
                <a:gd name="T95" fmla="*/ 194 h 204"/>
                <a:gd name="T96" fmla="*/ 133 w 213"/>
                <a:gd name="T97" fmla="*/ 185 h 204"/>
                <a:gd name="T98" fmla="*/ 137 w 213"/>
                <a:gd name="T99" fmla="*/ 183 h 204"/>
                <a:gd name="T100" fmla="*/ 152 w 213"/>
                <a:gd name="T101" fmla="*/ 175 h 204"/>
                <a:gd name="T102" fmla="*/ 154 w 213"/>
                <a:gd name="T103" fmla="*/ 167 h 204"/>
                <a:gd name="T104" fmla="*/ 156 w 213"/>
                <a:gd name="T105" fmla="*/ 165 h 204"/>
                <a:gd name="T106" fmla="*/ 164 w 213"/>
                <a:gd name="T107" fmla="*/ 163 h 204"/>
                <a:gd name="T108" fmla="*/ 174 w 213"/>
                <a:gd name="T109" fmla="*/ 148 h 204"/>
                <a:gd name="T110" fmla="*/ 174 w 213"/>
                <a:gd name="T111" fmla="*/ 144 h 204"/>
                <a:gd name="T112" fmla="*/ 184 w 213"/>
                <a:gd name="T113" fmla="*/ 144 h 204"/>
                <a:gd name="T114" fmla="*/ 195 w 213"/>
                <a:gd name="T115" fmla="*/ 130 h 204"/>
                <a:gd name="T116" fmla="*/ 158 w 213"/>
                <a:gd name="T117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3" h="204">
                  <a:moveTo>
                    <a:pt x="158" y="17"/>
                  </a:moveTo>
                  <a:lnTo>
                    <a:pt x="158" y="15"/>
                  </a:lnTo>
                  <a:lnTo>
                    <a:pt x="158" y="15"/>
                  </a:lnTo>
                  <a:lnTo>
                    <a:pt x="156" y="15"/>
                  </a:lnTo>
                  <a:lnTo>
                    <a:pt x="156" y="13"/>
                  </a:lnTo>
                  <a:lnTo>
                    <a:pt x="154" y="13"/>
                  </a:lnTo>
                  <a:lnTo>
                    <a:pt x="154" y="13"/>
                  </a:lnTo>
                  <a:lnTo>
                    <a:pt x="152" y="11"/>
                  </a:lnTo>
                  <a:lnTo>
                    <a:pt x="149" y="11"/>
                  </a:lnTo>
                  <a:lnTo>
                    <a:pt x="147" y="9"/>
                  </a:lnTo>
                  <a:lnTo>
                    <a:pt x="145" y="9"/>
                  </a:lnTo>
                  <a:lnTo>
                    <a:pt x="143" y="7"/>
                  </a:lnTo>
                  <a:lnTo>
                    <a:pt x="141" y="7"/>
                  </a:lnTo>
                  <a:lnTo>
                    <a:pt x="139" y="4"/>
                  </a:lnTo>
                  <a:lnTo>
                    <a:pt x="135" y="4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6" y="4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78" y="11"/>
                  </a:lnTo>
                  <a:lnTo>
                    <a:pt x="76" y="13"/>
                  </a:lnTo>
                  <a:lnTo>
                    <a:pt x="74" y="15"/>
                  </a:lnTo>
                  <a:lnTo>
                    <a:pt x="71" y="17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7"/>
                  </a:lnTo>
                  <a:lnTo>
                    <a:pt x="63" y="31"/>
                  </a:lnTo>
                  <a:lnTo>
                    <a:pt x="61" y="33"/>
                  </a:lnTo>
                  <a:lnTo>
                    <a:pt x="59" y="37"/>
                  </a:lnTo>
                  <a:lnTo>
                    <a:pt x="57" y="44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8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5" y="87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9" y="8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5" y="91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9" y="91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78" y="81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4" y="68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5" y="54"/>
                  </a:lnTo>
                  <a:lnTo>
                    <a:pt x="117" y="56"/>
                  </a:lnTo>
                  <a:lnTo>
                    <a:pt x="121" y="60"/>
                  </a:lnTo>
                  <a:lnTo>
                    <a:pt x="125" y="64"/>
                  </a:lnTo>
                  <a:lnTo>
                    <a:pt x="129" y="68"/>
                  </a:lnTo>
                  <a:lnTo>
                    <a:pt x="133" y="74"/>
                  </a:lnTo>
                  <a:lnTo>
                    <a:pt x="139" y="81"/>
                  </a:lnTo>
                  <a:lnTo>
                    <a:pt x="145" y="85"/>
                  </a:lnTo>
                  <a:lnTo>
                    <a:pt x="149" y="91"/>
                  </a:lnTo>
                  <a:lnTo>
                    <a:pt x="156" y="97"/>
                  </a:lnTo>
                  <a:lnTo>
                    <a:pt x="160" y="101"/>
                  </a:lnTo>
                  <a:lnTo>
                    <a:pt x="164" y="105"/>
                  </a:lnTo>
                  <a:lnTo>
                    <a:pt x="168" y="109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74" y="115"/>
                  </a:lnTo>
                  <a:lnTo>
                    <a:pt x="174" y="113"/>
                  </a:lnTo>
                  <a:lnTo>
                    <a:pt x="186" y="126"/>
                  </a:lnTo>
                  <a:lnTo>
                    <a:pt x="186" y="126"/>
                  </a:lnTo>
                  <a:lnTo>
                    <a:pt x="186" y="126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45" y="109"/>
                  </a:lnTo>
                  <a:lnTo>
                    <a:pt x="139" y="11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58" y="161"/>
                  </a:lnTo>
                  <a:lnTo>
                    <a:pt x="158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4" y="159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25" y="130"/>
                  </a:lnTo>
                  <a:lnTo>
                    <a:pt x="119" y="136"/>
                  </a:lnTo>
                  <a:lnTo>
                    <a:pt x="145" y="163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71"/>
                  </a:lnTo>
                  <a:lnTo>
                    <a:pt x="149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5" y="179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125" y="183"/>
                  </a:lnTo>
                  <a:lnTo>
                    <a:pt x="127" y="183"/>
                  </a:lnTo>
                  <a:lnTo>
                    <a:pt x="127" y="185"/>
                  </a:lnTo>
                  <a:lnTo>
                    <a:pt x="127" y="185"/>
                  </a:lnTo>
                  <a:lnTo>
                    <a:pt x="127" y="185"/>
                  </a:lnTo>
                  <a:lnTo>
                    <a:pt x="129" y="187"/>
                  </a:lnTo>
                  <a:lnTo>
                    <a:pt x="129" y="187"/>
                  </a:lnTo>
                  <a:lnTo>
                    <a:pt x="129" y="187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91"/>
                  </a:lnTo>
                  <a:lnTo>
                    <a:pt x="129" y="191"/>
                  </a:lnTo>
                  <a:lnTo>
                    <a:pt x="129" y="191"/>
                  </a:lnTo>
                  <a:lnTo>
                    <a:pt x="127" y="191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9" y="198"/>
                  </a:lnTo>
                  <a:lnTo>
                    <a:pt x="119" y="198"/>
                  </a:lnTo>
                  <a:lnTo>
                    <a:pt x="117" y="198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00" y="183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06" y="171"/>
                  </a:lnTo>
                  <a:lnTo>
                    <a:pt x="106" y="171"/>
                  </a:lnTo>
                  <a:lnTo>
                    <a:pt x="106" y="169"/>
                  </a:lnTo>
                  <a:lnTo>
                    <a:pt x="106" y="169"/>
                  </a:lnTo>
                  <a:lnTo>
                    <a:pt x="106" y="169"/>
                  </a:lnTo>
                  <a:lnTo>
                    <a:pt x="106" y="167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98" y="159"/>
                  </a:lnTo>
                  <a:lnTo>
                    <a:pt x="98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7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86" y="157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78" y="140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69" y="136"/>
                  </a:lnTo>
                  <a:lnTo>
                    <a:pt x="69" y="136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59" y="120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3" y="118"/>
                  </a:lnTo>
                  <a:lnTo>
                    <a:pt x="53" y="118"/>
                  </a:lnTo>
                  <a:lnTo>
                    <a:pt x="51" y="118"/>
                  </a:lnTo>
                  <a:lnTo>
                    <a:pt x="51" y="118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7" y="97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4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0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4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30" y="161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5" y="165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3"/>
                  </a:lnTo>
                  <a:lnTo>
                    <a:pt x="41" y="165"/>
                  </a:lnTo>
                  <a:lnTo>
                    <a:pt x="41" y="165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49" y="181"/>
                  </a:lnTo>
                  <a:lnTo>
                    <a:pt x="51" y="181"/>
                  </a:lnTo>
                  <a:lnTo>
                    <a:pt x="51" y="181"/>
                  </a:lnTo>
                  <a:lnTo>
                    <a:pt x="51" y="183"/>
                  </a:lnTo>
                  <a:lnTo>
                    <a:pt x="53" y="183"/>
                  </a:lnTo>
                  <a:lnTo>
                    <a:pt x="53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9" y="183"/>
                  </a:lnTo>
                  <a:lnTo>
                    <a:pt x="59" y="183"/>
                  </a:lnTo>
                  <a:lnTo>
                    <a:pt x="61" y="183"/>
                  </a:lnTo>
                  <a:lnTo>
                    <a:pt x="61" y="181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91"/>
                  </a:lnTo>
                  <a:lnTo>
                    <a:pt x="61" y="191"/>
                  </a:lnTo>
                  <a:lnTo>
                    <a:pt x="61" y="194"/>
                  </a:lnTo>
                  <a:lnTo>
                    <a:pt x="61" y="194"/>
                  </a:lnTo>
                  <a:lnTo>
                    <a:pt x="63" y="194"/>
                  </a:lnTo>
                  <a:lnTo>
                    <a:pt x="69" y="202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4" y="202"/>
                  </a:lnTo>
                  <a:lnTo>
                    <a:pt x="96" y="187"/>
                  </a:lnTo>
                  <a:lnTo>
                    <a:pt x="108" y="200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2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31" y="196"/>
                  </a:lnTo>
                  <a:lnTo>
                    <a:pt x="131" y="194"/>
                  </a:lnTo>
                  <a:lnTo>
                    <a:pt x="131" y="194"/>
                  </a:lnTo>
                  <a:lnTo>
                    <a:pt x="133" y="194"/>
                  </a:lnTo>
                  <a:lnTo>
                    <a:pt x="133" y="194"/>
                  </a:lnTo>
                  <a:lnTo>
                    <a:pt x="133" y="191"/>
                  </a:lnTo>
                  <a:lnTo>
                    <a:pt x="133" y="191"/>
                  </a:lnTo>
                  <a:lnTo>
                    <a:pt x="133" y="191"/>
                  </a:lnTo>
                  <a:lnTo>
                    <a:pt x="133" y="189"/>
                  </a:lnTo>
                  <a:lnTo>
                    <a:pt x="133" y="189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1" y="183"/>
                  </a:lnTo>
                  <a:lnTo>
                    <a:pt x="131" y="183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29" y="179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3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7" y="183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3"/>
                  </a:lnTo>
                  <a:lnTo>
                    <a:pt x="141" y="183"/>
                  </a:lnTo>
                  <a:lnTo>
                    <a:pt x="141" y="183"/>
                  </a:lnTo>
                  <a:lnTo>
                    <a:pt x="141" y="183"/>
                  </a:lnTo>
                  <a:lnTo>
                    <a:pt x="143" y="183"/>
                  </a:lnTo>
                  <a:lnTo>
                    <a:pt x="143" y="183"/>
                  </a:lnTo>
                  <a:lnTo>
                    <a:pt x="143" y="183"/>
                  </a:lnTo>
                  <a:lnTo>
                    <a:pt x="143" y="181"/>
                  </a:lnTo>
                  <a:lnTo>
                    <a:pt x="145" y="181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1"/>
                  </a:lnTo>
                  <a:lnTo>
                    <a:pt x="154" y="171"/>
                  </a:lnTo>
                  <a:lnTo>
                    <a:pt x="154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54" y="165"/>
                  </a:lnTo>
                  <a:lnTo>
                    <a:pt x="152" y="165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4" y="163"/>
                  </a:lnTo>
                  <a:lnTo>
                    <a:pt x="154" y="163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8" y="165"/>
                  </a:lnTo>
                  <a:lnTo>
                    <a:pt x="158" y="165"/>
                  </a:lnTo>
                  <a:lnTo>
                    <a:pt x="160" y="165"/>
                  </a:lnTo>
                  <a:lnTo>
                    <a:pt x="160" y="165"/>
                  </a:lnTo>
                  <a:lnTo>
                    <a:pt x="162" y="165"/>
                  </a:lnTo>
                  <a:lnTo>
                    <a:pt x="162" y="165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72" y="157"/>
                  </a:lnTo>
                  <a:lnTo>
                    <a:pt x="172" y="157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4" y="150"/>
                  </a:lnTo>
                  <a:lnTo>
                    <a:pt x="174" y="150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6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70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4"/>
                  </a:lnTo>
                  <a:lnTo>
                    <a:pt x="193" y="134"/>
                  </a:lnTo>
                  <a:lnTo>
                    <a:pt x="195" y="132"/>
                  </a:lnTo>
                  <a:lnTo>
                    <a:pt x="195" y="132"/>
                  </a:lnTo>
                  <a:lnTo>
                    <a:pt x="195" y="130"/>
                  </a:lnTo>
                  <a:lnTo>
                    <a:pt x="195" y="130"/>
                  </a:lnTo>
                  <a:lnTo>
                    <a:pt x="195" y="128"/>
                  </a:lnTo>
                  <a:lnTo>
                    <a:pt x="193" y="128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3" y="124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91" y="122"/>
                  </a:lnTo>
                  <a:lnTo>
                    <a:pt x="178" y="109"/>
                  </a:lnTo>
                  <a:lnTo>
                    <a:pt x="213" y="72"/>
                  </a:lnTo>
                  <a:lnTo>
                    <a:pt x="160" y="17"/>
                  </a:lnTo>
                  <a:lnTo>
                    <a:pt x="15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6032501" y="1384300"/>
              <a:ext cx="127000" cy="123825"/>
            </a:xfrm>
            <a:custGeom>
              <a:avLst/>
              <a:gdLst>
                <a:gd name="T0" fmla="*/ 80 w 80"/>
                <a:gd name="T1" fmla="*/ 57 h 78"/>
                <a:gd name="T2" fmla="*/ 80 w 80"/>
                <a:gd name="T3" fmla="*/ 55 h 78"/>
                <a:gd name="T4" fmla="*/ 78 w 80"/>
                <a:gd name="T5" fmla="*/ 53 h 78"/>
                <a:gd name="T6" fmla="*/ 76 w 80"/>
                <a:gd name="T7" fmla="*/ 53 h 78"/>
                <a:gd name="T8" fmla="*/ 25 w 80"/>
                <a:gd name="T9" fmla="*/ 2 h 78"/>
                <a:gd name="T10" fmla="*/ 22 w 80"/>
                <a:gd name="T11" fmla="*/ 0 h 78"/>
                <a:gd name="T12" fmla="*/ 20 w 80"/>
                <a:gd name="T13" fmla="*/ 0 h 78"/>
                <a:gd name="T14" fmla="*/ 18 w 80"/>
                <a:gd name="T15" fmla="*/ 0 h 78"/>
                <a:gd name="T16" fmla="*/ 16 w 80"/>
                <a:gd name="T17" fmla="*/ 0 h 78"/>
                <a:gd name="T18" fmla="*/ 14 w 80"/>
                <a:gd name="T19" fmla="*/ 0 h 78"/>
                <a:gd name="T20" fmla="*/ 12 w 80"/>
                <a:gd name="T21" fmla="*/ 0 h 78"/>
                <a:gd name="T22" fmla="*/ 10 w 80"/>
                <a:gd name="T23" fmla="*/ 2 h 78"/>
                <a:gd name="T24" fmla="*/ 2 w 80"/>
                <a:gd name="T25" fmla="*/ 10 h 78"/>
                <a:gd name="T26" fmla="*/ 0 w 80"/>
                <a:gd name="T27" fmla="*/ 12 h 78"/>
                <a:gd name="T28" fmla="*/ 0 w 80"/>
                <a:gd name="T29" fmla="*/ 14 h 78"/>
                <a:gd name="T30" fmla="*/ 0 w 80"/>
                <a:gd name="T31" fmla="*/ 16 h 78"/>
                <a:gd name="T32" fmla="*/ 0 w 80"/>
                <a:gd name="T33" fmla="*/ 18 h 78"/>
                <a:gd name="T34" fmla="*/ 0 w 80"/>
                <a:gd name="T35" fmla="*/ 18 h 78"/>
                <a:gd name="T36" fmla="*/ 0 w 80"/>
                <a:gd name="T37" fmla="*/ 20 h 78"/>
                <a:gd name="T38" fmla="*/ 0 w 80"/>
                <a:gd name="T39" fmla="*/ 22 h 78"/>
                <a:gd name="T40" fmla="*/ 2 w 80"/>
                <a:gd name="T41" fmla="*/ 24 h 78"/>
                <a:gd name="T42" fmla="*/ 55 w 80"/>
                <a:gd name="T43" fmla="*/ 76 h 78"/>
                <a:gd name="T44" fmla="*/ 57 w 80"/>
                <a:gd name="T45" fmla="*/ 76 h 78"/>
                <a:gd name="T46" fmla="*/ 59 w 80"/>
                <a:gd name="T47" fmla="*/ 78 h 78"/>
                <a:gd name="T48" fmla="*/ 61 w 80"/>
                <a:gd name="T49" fmla="*/ 78 h 78"/>
                <a:gd name="T50" fmla="*/ 64 w 80"/>
                <a:gd name="T51" fmla="*/ 78 h 78"/>
                <a:gd name="T52" fmla="*/ 66 w 80"/>
                <a:gd name="T53" fmla="*/ 78 h 78"/>
                <a:gd name="T54" fmla="*/ 66 w 80"/>
                <a:gd name="T55" fmla="*/ 76 h 78"/>
                <a:gd name="T56" fmla="*/ 68 w 80"/>
                <a:gd name="T57" fmla="*/ 76 h 78"/>
                <a:gd name="T58" fmla="*/ 78 w 80"/>
                <a:gd name="T59" fmla="*/ 68 h 78"/>
                <a:gd name="T60" fmla="*/ 78 w 80"/>
                <a:gd name="T61" fmla="*/ 66 h 78"/>
                <a:gd name="T62" fmla="*/ 80 w 80"/>
                <a:gd name="T63" fmla="*/ 64 h 78"/>
                <a:gd name="T64" fmla="*/ 80 w 80"/>
                <a:gd name="T65" fmla="*/ 61 h 78"/>
                <a:gd name="T66" fmla="*/ 80 w 80"/>
                <a:gd name="T67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8">
                  <a:moveTo>
                    <a:pt x="80" y="59"/>
                  </a:moveTo>
                  <a:lnTo>
                    <a:pt x="80" y="57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78" y="55"/>
                  </a:lnTo>
                  <a:lnTo>
                    <a:pt x="78" y="53"/>
                  </a:lnTo>
                  <a:lnTo>
                    <a:pt x="78" y="53"/>
                  </a:lnTo>
                  <a:lnTo>
                    <a:pt x="76" y="5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3" y="74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4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59"/>
                  </a:ln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5816601" y="1801813"/>
              <a:ext cx="153988" cy="74613"/>
            </a:xfrm>
            <a:custGeom>
              <a:avLst/>
              <a:gdLst>
                <a:gd name="T0" fmla="*/ 20 w 47"/>
                <a:gd name="T1" fmla="*/ 17 h 23"/>
                <a:gd name="T2" fmla="*/ 20 w 47"/>
                <a:gd name="T3" fmla="*/ 17 h 23"/>
                <a:gd name="T4" fmla="*/ 23 w 47"/>
                <a:gd name="T5" fmla="*/ 16 h 23"/>
                <a:gd name="T6" fmla="*/ 23 w 47"/>
                <a:gd name="T7" fmla="*/ 16 h 23"/>
                <a:gd name="T8" fmla="*/ 26 w 47"/>
                <a:gd name="T9" fmla="*/ 18 h 23"/>
                <a:gd name="T10" fmla="*/ 27 w 47"/>
                <a:gd name="T11" fmla="*/ 18 h 23"/>
                <a:gd name="T12" fmla="*/ 30 w 47"/>
                <a:gd name="T13" fmla="*/ 17 h 23"/>
                <a:gd name="T14" fmla="*/ 33 w 47"/>
                <a:gd name="T15" fmla="*/ 17 h 23"/>
                <a:gd name="T16" fmla="*/ 34 w 47"/>
                <a:gd name="T17" fmla="*/ 17 h 23"/>
                <a:gd name="T18" fmla="*/ 40 w 47"/>
                <a:gd name="T19" fmla="*/ 17 h 23"/>
                <a:gd name="T20" fmla="*/ 45 w 47"/>
                <a:gd name="T21" fmla="*/ 18 h 23"/>
                <a:gd name="T22" fmla="*/ 47 w 47"/>
                <a:gd name="T23" fmla="*/ 17 h 23"/>
                <a:gd name="T24" fmla="*/ 47 w 47"/>
                <a:gd name="T25" fmla="*/ 16 h 23"/>
                <a:gd name="T26" fmla="*/ 40 w 47"/>
                <a:gd name="T27" fmla="*/ 15 h 23"/>
                <a:gd name="T28" fmla="*/ 37 w 47"/>
                <a:gd name="T29" fmla="*/ 14 h 23"/>
                <a:gd name="T30" fmla="*/ 32 w 47"/>
                <a:gd name="T31" fmla="*/ 14 h 23"/>
                <a:gd name="T32" fmla="*/ 28 w 47"/>
                <a:gd name="T33" fmla="*/ 14 h 23"/>
                <a:gd name="T34" fmla="*/ 26 w 47"/>
                <a:gd name="T35" fmla="*/ 12 h 23"/>
                <a:gd name="T36" fmla="*/ 24 w 47"/>
                <a:gd name="T37" fmla="*/ 10 h 23"/>
                <a:gd name="T38" fmla="*/ 21 w 47"/>
                <a:gd name="T39" fmla="*/ 8 h 23"/>
                <a:gd name="T40" fmla="*/ 21 w 47"/>
                <a:gd name="T41" fmla="*/ 7 h 23"/>
                <a:gd name="T42" fmla="*/ 23 w 47"/>
                <a:gd name="T43" fmla="*/ 2 h 23"/>
                <a:gd name="T44" fmla="*/ 23 w 47"/>
                <a:gd name="T45" fmla="*/ 1 h 23"/>
                <a:gd name="T46" fmla="*/ 21 w 47"/>
                <a:gd name="T47" fmla="*/ 0 h 23"/>
                <a:gd name="T48" fmla="*/ 21 w 47"/>
                <a:gd name="T49" fmla="*/ 0 h 23"/>
                <a:gd name="T50" fmla="*/ 17 w 47"/>
                <a:gd name="T51" fmla="*/ 1 h 23"/>
                <a:gd name="T52" fmla="*/ 15 w 47"/>
                <a:gd name="T53" fmla="*/ 3 h 23"/>
                <a:gd name="T54" fmla="*/ 12 w 47"/>
                <a:gd name="T55" fmla="*/ 6 h 23"/>
                <a:gd name="T56" fmla="*/ 9 w 47"/>
                <a:gd name="T57" fmla="*/ 9 h 23"/>
                <a:gd name="T58" fmla="*/ 5 w 47"/>
                <a:gd name="T59" fmla="*/ 15 h 23"/>
                <a:gd name="T60" fmla="*/ 0 w 47"/>
                <a:gd name="T61" fmla="*/ 21 h 23"/>
                <a:gd name="T62" fmla="*/ 2 w 47"/>
                <a:gd name="T63" fmla="*/ 23 h 23"/>
                <a:gd name="T64" fmla="*/ 8 w 47"/>
                <a:gd name="T65" fmla="*/ 16 h 23"/>
                <a:gd name="T66" fmla="*/ 15 w 47"/>
                <a:gd name="T67" fmla="*/ 9 h 23"/>
                <a:gd name="T68" fmla="*/ 16 w 47"/>
                <a:gd name="T69" fmla="*/ 10 h 23"/>
                <a:gd name="T70" fmla="*/ 13 w 47"/>
                <a:gd name="T71" fmla="*/ 14 h 23"/>
                <a:gd name="T72" fmla="*/ 14 w 47"/>
                <a:gd name="T73" fmla="*/ 15 h 23"/>
                <a:gd name="T74" fmla="*/ 15 w 47"/>
                <a:gd name="T75" fmla="*/ 15 h 23"/>
                <a:gd name="T76" fmla="*/ 18 w 47"/>
                <a:gd name="T77" fmla="*/ 14 h 23"/>
                <a:gd name="T78" fmla="*/ 19 w 47"/>
                <a:gd name="T79" fmla="*/ 15 h 23"/>
                <a:gd name="T80" fmla="*/ 18 w 47"/>
                <a:gd name="T81" fmla="*/ 16 h 23"/>
                <a:gd name="T82" fmla="*/ 20 w 47"/>
                <a:gd name="T8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23"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8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8" y="17"/>
                    <a:pt x="30" y="17"/>
                  </a:cubicBezTo>
                  <a:cubicBezTo>
                    <a:pt x="31" y="17"/>
                    <a:pt x="32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6" y="17"/>
                    <a:pt x="37" y="17"/>
                    <a:pt x="40" y="17"/>
                  </a:cubicBezTo>
                  <a:cubicBezTo>
                    <a:pt x="42" y="17"/>
                    <a:pt x="43" y="18"/>
                    <a:pt x="45" y="18"/>
                  </a:cubicBezTo>
                  <a:cubicBezTo>
                    <a:pt x="46" y="18"/>
                    <a:pt x="47" y="17"/>
                    <a:pt x="47" y="1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2" y="15"/>
                    <a:pt x="40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4" y="14"/>
                    <a:pt x="32" y="14"/>
                  </a:cubicBezTo>
                  <a:cubicBezTo>
                    <a:pt x="31" y="14"/>
                    <a:pt x="29" y="14"/>
                    <a:pt x="28" y="14"/>
                  </a:cubicBezTo>
                  <a:cubicBezTo>
                    <a:pt x="27" y="14"/>
                    <a:pt x="27" y="13"/>
                    <a:pt x="26" y="12"/>
                  </a:cubicBezTo>
                  <a:cubicBezTo>
                    <a:pt x="25" y="10"/>
                    <a:pt x="25" y="11"/>
                    <a:pt x="24" y="10"/>
                  </a:cubicBezTo>
                  <a:cubicBezTo>
                    <a:pt x="23" y="10"/>
                    <a:pt x="21" y="9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3" y="5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4" y="5"/>
                    <a:pt x="13" y="5"/>
                    <a:pt x="12" y="6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1"/>
                    <a:pt x="6" y="13"/>
                    <a:pt x="5" y="15"/>
                  </a:cubicBezTo>
                  <a:cubicBezTo>
                    <a:pt x="4" y="16"/>
                    <a:pt x="0" y="20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7" y="17"/>
                    <a:pt x="8" y="16"/>
                  </a:cubicBezTo>
                  <a:cubicBezTo>
                    <a:pt x="9" y="15"/>
                    <a:pt x="14" y="9"/>
                    <a:pt x="15" y="9"/>
                  </a:cubicBezTo>
                  <a:cubicBezTo>
                    <a:pt x="15" y="9"/>
                    <a:pt x="16" y="9"/>
                    <a:pt x="16" y="10"/>
                  </a:cubicBezTo>
                  <a:cubicBezTo>
                    <a:pt x="16" y="11"/>
                    <a:pt x="13" y="13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9" y="16"/>
                    <a:pt x="18" y="16"/>
                    <a:pt x="18" y="16"/>
                  </a:cubicBezTo>
                  <a:cubicBezTo>
                    <a:pt x="18" y="17"/>
                    <a:pt x="19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5813426" y="1762125"/>
              <a:ext cx="215900" cy="20638"/>
            </a:xfrm>
            <a:custGeom>
              <a:avLst/>
              <a:gdLst>
                <a:gd name="T0" fmla="*/ 66 w 66"/>
                <a:gd name="T1" fmla="*/ 3 h 6"/>
                <a:gd name="T2" fmla="*/ 64 w 66"/>
                <a:gd name="T3" fmla="*/ 0 h 6"/>
                <a:gd name="T4" fmla="*/ 3 w 66"/>
                <a:gd name="T5" fmla="*/ 0 h 6"/>
                <a:gd name="T6" fmla="*/ 0 w 66"/>
                <a:gd name="T7" fmla="*/ 3 h 6"/>
                <a:gd name="T8" fmla="*/ 3 w 66"/>
                <a:gd name="T9" fmla="*/ 6 h 6"/>
                <a:gd name="T10" fmla="*/ 64 w 66"/>
                <a:gd name="T11" fmla="*/ 6 h 6"/>
                <a:gd name="T12" fmla="*/ 66 w 6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">
                  <a:moveTo>
                    <a:pt x="66" y="3"/>
                  </a:moveTo>
                  <a:cubicBezTo>
                    <a:pt x="66" y="2"/>
                    <a:pt x="65" y="0"/>
                    <a:pt x="6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6" y="5"/>
                    <a:pt x="6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5946776" y="1801813"/>
              <a:ext cx="79375" cy="15875"/>
            </a:xfrm>
            <a:custGeom>
              <a:avLst/>
              <a:gdLst>
                <a:gd name="T0" fmla="*/ 24 w 24"/>
                <a:gd name="T1" fmla="*/ 2 h 5"/>
                <a:gd name="T2" fmla="*/ 22 w 24"/>
                <a:gd name="T3" fmla="*/ 0 h 5"/>
                <a:gd name="T4" fmla="*/ 2 w 24"/>
                <a:gd name="T5" fmla="*/ 0 h 5"/>
                <a:gd name="T6" fmla="*/ 0 w 24"/>
                <a:gd name="T7" fmla="*/ 2 h 5"/>
                <a:gd name="T8" fmla="*/ 2 w 24"/>
                <a:gd name="T9" fmla="*/ 5 h 5"/>
                <a:gd name="T10" fmla="*/ 22 w 24"/>
                <a:gd name="T11" fmla="*/ 5 h 5"/>
                <a:gd name="T12" fmla="*/ 24 w 24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4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5748338" y="1651000"/>
              <a:ext cx="349250" cy="287338"/>
            </a:xfrm>
            <a:custGeom>
              <a:avLst/>
              <a:gdLst>
                <a:gd name="T0" fmla="*/ 96 w 107"/>
                <a:gd name="T1" fmla="*/ 61 h 88"/>
                <a:gd name="T2" fmla="*/ 96 w 107"/>
                <a:gd name="T3" fmla="*/ 64 h 88"/>
                <a:gd name="T4" fmla="*/ 96 w 107"/>
                <a:gd name="T5" fmla="*/ 69 h 88"/>
                <a:gd name="T6" fmla="*/ 95 w 107"/>
                <a:gd name="T7" fmla="*/ 77 h 88"/>
                <a:gd name="T8" fmla="*/ 13 w 107"/>
                <a:gd name="T9" fmla="*/ 77 h 88"/>
                <a:gd name="T10" fmla="*/ 11 w 107"/>
                <a:gd name="T11" fmla="*/ 74 h 88"/>
                <a:gd name="T12" fmla="*/ 11 w 107"/>
                <a:gd name="T13" fmla="*/ 25 h 88"/>
                <a:gd name="T14" fmla="*/ 12 w 107"/>
                <a:gd name="T15" fmla="*/ 11 h 88"/>
                <a:gd name="T16" fmla="*/ 0 w 107"/>
                <a:gd name="T17" fmla="*/ 0 h 88"/>
                <a:gd name="T18" fmla="*/ 0 w 107"/>
                <a:gd name="T19" fmla="*/ 82 h 88"/>
                <a:gd name="T20" fmla="*/ 2 w 107"/>
                <a:gd name="T21" fmla="*/ 86 h 88"/>
                <a:gd name="T22" fmla="*/ 6 w 107"/>
                <a:gd name="T23" fmla="*/ 88 h 88"/>
                <a:gd name="T24" fmla="*/ 102 w 107"/>
                <a:gd name="T25" fmla="*/ 88 h 88"/>
                <a:gd name="T26" fmla="*/ 105 w 107"/>
                <a:gd name="T27" fmla="*/ 86 h 88"/>
                <a:gd name="T28" fmla="*/ 107 w 107"/>
                <a:gd name="T29" fmla="*/ 83 h 88"/>
                <a:gd name="T30" fmla="*/ 107 w 107"/>
                <a:gd name="T31" fmla="*/ 65 h 88"/>
                <a:gd name="T32" fmla="*/ 107 w 107"/>
                <a:gd name="T33" fmla="*/ 52 h 88"/>
                <a:gd name="T34" fmla="*/ 107 w 107"/>
                <a:gd name="T35" fmla="*/ 0 h 88"/>
                <a:gd name="T36" fmla="*/ 96 w 107"/>
                <a:gd name="T37" fmla="*/ 11 h 88"/>
                <a:gd name="T38" fmla="*/ 96 w 107"/>
                <a:gd name="T39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88">
                  <a:moveTo>
                    <a:pt x="96" y="61"/>
                  </a:moveTo>
                  <a:cubicBezTo>
                    <a:pt x="96" y="62"/>
                    <a:pt x="96" y="63"/>
                    <a:pt x="96" y="6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71"/>
                    <a:pt x="97" y="77"/>
                    <a:pt x="95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7"/>
                    <a:pt x="11" y="76"/>
                    <a:pt x="11" y="74"/>
                  </a:cubicBezTo>
                  <a:cubicBezTo>
                    <a:pt x="11" y="55"/>
                    <a:pt x="11" y="25"/>
                    <a:pt x="11" y="25"/>
                  </a:cubicBezTo>
                  <a:cubicBezTo>
                    <a:pt x="11" y="20"/>
                    <a:pt x="12" y="16"/>
                    <a:pt x="12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2" y="86"/>
                    <a:pt x="2" y="86"/>
                  </a:cubicBezTo>
                  <a:cubicBezTo>
                    <a:pt x="3" y="87"/>
                    <a:pt x="5" y="88"/>
                    <a:pt x="6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3" y="88"/>
                    <a:pt x="105" y="87"/>
                    <a:pt x="105" y="86"/>
                  </a:cubicBezTo>
                  <a:cubicBezTo>
                    <a:pt x="106" y="85"/>
                    <a:pt x="107" y="85"/>
                    <a:pt x="107" y="83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96" y="11"/>
                    <a:pt x="96" y="11"/>
                    <a:pt x="96" y="11"/>
                  </a:cubicBezTo>
                  <a:lnTo>
                    <a:pt x="9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grpSp>
        <p:nvGrpSpPr>
          <p:cNvPr id="54" name="Группа 53"/>
          <p:cNvGrpSpPr>
            <a:grpSpLocks noChangeAspect="1"/>
          </p:cNvGrpSpPr>
          <p:nvPr/>
        </p:nvGrpSpPr>
        <p:grpSpPr>
          <a:xfrm>
            <a:off x="2980299" y="3394930"/>
            <a:ext cx="303266" cy="270000"/>
            <a:chOff x="6465888" y="1462088"/>
            <a:chExt cx="622300" cy="554038"/>
          </a:xfrm>
          <a:solidFill>
            <a:schemeClr val="bg1"/>
          </a:solidFill>
        </p:grpSpPr>
        <p:sp>
          <p:nvSpPr>
            <p:cNvPr id="55" name="Freeform 7"/>
            <p:cNvSpPr>
              <a:spLocks noEditPoints="1"/>
            </p:cNvSpPr>
            <p:nvPr/>
          </p:nvSpPr>
          <p:spPr bwMode="auto">
            <a:xfrm>
              <a:off x="6465888" y="1462088"/>
              <a:ext cx="622300" cy="554038"/>
            </a:xfrm>
            <a:custGeom>
              <a:avLst/>
              <a:gdLst>
                <a:gd name="T0" fmla="*/ 187 w 191"/>
                <a:gd name="T1" fmla="*/ 148 h 170"/>
                <a:gd name="T2" fmla="*/ 181 w 191"/>
                <a:gd name="T3" fmla="*/ 128 h 170"/>
                <a:gd name="T4" fmla="*/ 168 w 191"/>
                <a:gd name="T5" fmla="*/ 115 h 170"/>
                <a:gd name="T6" fmla="*/ 179 w 191"/>
                <a:gd name="T7" fmla="*/ 101 h 170"/>
                <a:gd name="T8" fmla="*/ 179 w 191"/>
                <a:gd name="T9" fmla="*/ 14 h 170"/>
                <a:gd name="T10" fmla="*/ 165 w 191"/>
                <a:gd name="T11" fmla="*/ 0 h 170"/>
                <a:gd name="T12" fmla="*/ 26 w 191"/>
                <a:gd name="T13" fmla="*/ 0 h 170"/>
                <a:gd name="T14" fmla="*/ 12 w 191"/>
                <a:gd name="T15" fmla="*/ 14 h 170"/>
                <a:gd name="T16" fmla="*/ 12 w 191"/>
                <a:gd name="T17" fmla="*/ 101 h 170"/>
                <a:gd name="T18" fmla="*/ 23 w 191"/>
                <a:gd name="T19" fmla="*/ 115 h 170"/>
                <a:gd name="T20" fmla="*/ 10 w 191"/>
                <a:gd name="T21" fmla="*/ 128 h 170"/>
                <a:gd name="T22" fmla="*/ 4 w 191"/>
                <a:gd name="T23" fmla="*/ 148 h 170"/>
                <a:gd name="T24" fmla="*/ 18 w 191"/>
                <a:gd name="T25" fmla="*/ 170 h 170"/>
                <a:gd name="T26" fmla="*/ 173 w 191"/>
                <a:gd name="T27" fmla="*/ 170 h 170"/>
                <a:gd name="T28" fmla="*/ 187 w 191"/>
                <a:gd name="T29" fmla="*/ 148 h 170"/>
                <a:gd name="T30" fmla="*/ 95 w 191"/>
                <a:gd name="T31" fmla="*/ 3 h 170"/>
                <a:gd name="T32" fmla="*/ 99 w 191"/>
                <a:gd name="T33" fmla="*/ 6 h 170"/>
                <a:gd name="T34" fmla="*/ 95 w 191"/>
                <a:gd name="T35" fmla="*/ 10 h 170"/>
                <a:gd name="T36" fmla="*/ 92 w 191"/>
                <a:gd name="T37" fmla="*/ 6 h 170"/>
                <a:gd name="T38" fmla="*/ 95 w 191"/>
                <a:gd name="T39" fmla="*/ 3 h 170"/>
                <a:gd name="T40" fmla="*/ 117 w 191"/>
                <a:gd name="T41" fmla="*/ 158 h 170"/>
                <a:gd name="T42" fmla="*/ 75 w 191"/>
                <a:gd name="T43" fmla="*/ 158 h 170"/>
                <a:gd name="T44" fmla="*/ 71 w 191"/>
                <a:gd name="T45" fmla="*/ 152 h 170"/>
                <a:gd name="T46" fmla="*/ 75 w 191"/>
                <a:gd name="T47" fmla="*/ 144 h 170"/>
                <a:gd name="T48" fmla="*/ 80 w 191"/>
                <a:gd name="T49" fmla="*/ 140 h 170"/>
                <a:gd name="T50" fmla="*/ 112 w 191"/>
                <a:gd name="T51" fmla="*/ 140 h 170"/>
                <a:gd name="T52" fmla="*/ 117 w 191"/>
                <a:gd name="T53" fmla="*/ 144 h 170"/>
                <a:gd name="T54" fmla="*/ 120 w 191"/>
                <a:gd name="T55" fmla="*/ 152 h 170"/>
                <a:gd name="T56" fmla="*/ 117 w 191"/>
                <a:gd name="T57" fmla="*/ 158 h 170"/>
                <a:gd name="T58" fmla="*/ 166 w 191"/>
                <a:gd name="T59" fmla="*/ 103 h 170"/>
                <a:gd name="T60" fmla="*/ 24 w 191"/>
                <a:gd name="T61" fmla="*/ 103 h 170"/>
                <a:gd name="T62" fmla="*/ 24 w 191"/>
                <a:gd name="T63" fmla="*/ 12 h 170"/>
                <a:gd name="T64" fmla="*/ 166 w 191"/>
                <a:gd name="T65" fmla="*/ 12 h 170"/>
                <a:gd name="T66" fmla="*/ 166 w 191"/>
                <a:gd name="T67" fmla="*/ 10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" h="170">
                  <a:moveTo>
                    <a:pt x="187" y="148"/>
                  </a:moveTo>
                  <a:cubicBezTo>
                    <a:pt x="181" y="128"/>
                    <a:pt x="181" y="128"/>
                    <a:pt x="181" y="128"/>
                  </a:cubicBezTo>
                  <a:cubicBezTo>
                    <a:pt x="178" y="121"/>
                    <a:pt x="175" y="115"/>
                    <a:pt x="168" y="115"/>
                  </a:cubicBezTo>
                  <a:cubicBezTo>
                    <a:pt x="174" y="113"/>
                    <a:pt x="179" y="108"/>
                    <a:pt x="179" y="101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79" y="6"/>
                    <a:pt x="172" y="0"/>
                    <a:pt x="16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2" y="6"/>
                    <a:pt x="12" y="14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8"/>
                    <a:pt x="17" y="113"/>
                    <a:pt x="23" y="115"/>
                  </a:cubicBezTo>
                  <a:cubicBezTo>
                    <a:pt x="16" y="115"/>
                    <a:pt x="12" y="121"/>
                    <a:pt x="10" y="12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0" y="160"/>
                    <a:pt x="10" y="170"/>
                    <a:pt x="18" y="170"/>
                  </a:cubicBezTo>
                  <a:cubicBezTo>
                    <a:pt x="69" y="170"/>
                    <a:pt x="121" y="170"/>
                    <a:pt x="173" y="170"/>
                  </a:cubicBezTo>
                  <a:cubicBezTo>
                    <a:pt x="181" y="170"/>
                    <a:pt x="191" y="160"/>
                    <a:pt x="187" y="148"/>
                  </a:cubicBezTo>
                  <a:close/>
                  <a:moveTo>
                    <a:pt x="95" y="3"/>
                  </a:moveTo>
                  <a:cubicBezTo>
                    <a:pt x="97" y="3"/>
                    <a:pt x="99" y="4"/>
                    <a:pt x="99" y="6"/>
                  </a:cubicBezTo>
                  <a:cubicBezTo>
                    <a:pt x="99" y="8"/>
                    <a:pt x="97" y="10"/>
                    <a:pt x="95" y="10"/>
                  </a:cubicBezTo>
                  <a:cubicBezTo>
                    <a:pt x="93" y="10"/>
                    <a:pt x="92" y="8"/>
                    <a:pt x="92" y="6"/>
                  </a:cubicBezTo>
                  <a:cubicBezTo>
                    <a:pt x="92" y="4"/>
                    <a:pt x="93" y="3"/>
                    <a:pt x="95" y="3"/>
                  </a:cubicBezTo>
                  <a:close/>
                  <a:moveTo>
                    <a:pt x="117" y="158"/>
                  </a:moveTo>
                  <a:cubicBezTo>
                    <a:pt x="103" y="158"/>
                    <a:pt x="89" y="158"/>
                    <a:pt x="75" y="158"/>
                  </a:cubicBezTo>
                  <a:cubicBezTo>
                    <a:pt x="70" y="158"/>
                    <a:pt x="69" y="156"/>
                    <a:pt x="71" y="152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6" y="141"/>
                    <a:pt x="77" y="140"/>
                    <a:pt x="80" y="140"/>
                  </a:cubicBezTo>
                  <a:cubicBezTo>
                    <a:pt x="90" y="140"/>
                    <a:pt x="101" y="140"/>
                    <a:pt x="112" y="140"/>
                  </a:cubicBezTo>
                  <a:cubicBezTo>
                    <a:pt x="115" y="140"/>
                    <a:pt x="116" y="141"/>
                    <a:pt x="117" y="144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22" y="156"/>
                    <a:pt x="122" y="158"/>
                    <a:pt x="117" y="158"/>
                  </a:cubicBezTo>
                  <a:close/>
                  <a:moveTo>
                    <a:pt x="166" y="103"/>
                  </a:moveTo>
                  <a:cubicBezTo>
                    <a:pt x="24" y="103"/>
                    <a:pt x="24" y="103"/>
                    <a:pt x="24" y="10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66" y="12"/>
                    <a:pt x="166" y="12"/>
                    <a:pt x="166" y="12"/>
                  </a:cubicBezTo>
                  <a:lnTo>
                    <a:pt x="166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6892926" y="1690688"/>
              <a:ext cx="87313" cy="84138"/>
            </a:xfrm>
            <a:custGeom>
              <a:avLst/>
              <a:gdLst>
                <a:gd name="T0" fmla="*/ 10 w 55"/>
                <a:gd name="T1" fmla="*/ 43 h 53"/>
                <a:gd name="T2" fmla="*/ 23 w 55"/>
                <a:gd name="T3" fmla="*/ 33 h 53"/>
                <a:gd name="T4" fmla="*/ 43 w 55"/>
                <a:gd name="T5" fmla="*/ 53 h 53"/>
                <a:gd name="T6" fmla="*/ 55 w 55"/>
                <a:gd name="T7" fmla="*/ 41 h 53"/>
                <a:gd name="T8" fmla="*/ 35 w 55"/>
                <a:gd name="T9" fmla="*/ 21 h 53"/>
                <a:gd name="T10" fmla="*/ 45 w 55"/>
                <a:gd name="T11" fmla="*/ 10 h 53"/>
                <a:gd name="T12" fmla="*/ 23 w 55"/>
                <a:gd name="T13" fmla="*/ 4 h 53"/>
                <a:gd name="T14" fmla="*/ 0 w 55"/>
                <a:gd name="T15" fmla="*/ 0 h 53"/>
                <a:gd name="T16" fmla="*/ 6 w 55"/>
                <a:gd name="T17" fmla="*/ 23 h 53"/>
                <a:gd name="T18" fmla="*/ 10 w 55"/>
                <a:gd name="T1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3">
                  <a:moveTo>
                    <a:pt x="10" y="43"/>
                  </a:moveTo>
                  <a:lnTo>
                    <a:pt x="23" y="33"/>
                  </a:lnTo>
                  <a:lnTo>
                    <a:pt x="43" y="53"/>
                  </a:lnTo>
                  <a:lnTo>
                    <a:pt x="55" y="41"/>
                  </a:lnTo>
                  <a:lnTo>
                    <a:pt x="35" y="21"/>
                  </a:lnTo>
                  <a:lnTo>
                    <a:pt x="45" y="10"/>
                  </a:lnTo>
                  <a:lnTo>
                    <a:pt x="23" y="4"/>
                  </a:lnTo>
                  <a:lnTo>
                    <a:pt x="0" y="0"/>
                  </a:lnTo>
                  <a:lnTo>
                    <a:pt x="6" y="23"/>
                  </a:ln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7" name="Freeform 9"/>
            <p:cNvSpPr>
              <a:spLocks noEditPoints="1"/>
            </p:cNvSpPr>
            <p:nvPr/>
          </p:nvSpPr>
          <p:spPr bwMode="auto">
            <a:xfrm>
              <a:off x="6567488" y="1517650"/>
              <a:ext cx="269875" cy="271463"/>
            </a:xfrm>
            <a:custGeom>
              <a:avLst/>
              <a:gdLst>
                <a:gd name="T0" fmla="*/ 65 w 83"/>
                <a:gd name="T1" fmla="*/ 71 h 83"/>
                <a:gd name="T2" fmla="*/ 68 w 83"/>
                <a:gd name="T3" fmla="*/ 75 h 83"/>
                <a:gd name="T4" fmla="*/ 65 w 83"/>
                <a:gd name="T5" fmla="*/ 79 h 83"/>
                <a:gd name="T6" fmla="*/ 61 w 83"/>
                <a:gd name="T7" fmla="*/ 75 h 83"/>
                <a:gd name="T8" fmla="*/ 65 w 83"/>
                <a:gd name="T9" fmla="*/ 71 h 83"/>
                <a:gd name="T10" fmla="*/ 65 w 83"/>
                <a:gd name="T11" fmla="*/ 67 h 83"/>
                <a:gd name="T12" fmla="*/ 73 w 83"/>
                <a:gd name="T13" fmla="*/ 75 h 83"/>
                <a:gd name="T14" fmla="*/ 65 w 83"/>
                <a:gd name="T15" fmla="*/ 83 h 83"/>
                <a:gd name="T16" fmla="*/ 57 w 83"/>
                <a:gd name="T17" fmla="*/ 75 h 83"/>
                <a:gd name="T18" fmla="*/ 65 w 83"/>
                <a:gd name="T19" fmla="*/ 67 h 83"/>
                <a:gd name="T20" fmla="*/ 39 w 83"/>
                <a:gd name="T21" fmla="*/ 71 h 83"/>
                <a:gd name="T22" fmla="*/ 43 w 83"/>
                <a:gd name="T23" fmla="*/ 75 h 83"/>
                <a:gd name="T24" fmla="*/ 39 w 83"/>
                <a:gd name="T25" fmla="*/ 79 h 83"/>
                <a:gd name="T26" fmla="*/ 35 w 83"/>
                <a:gd name="T27" fmla="*/ 75 h 83"/>
                <a:gd name="T28" fmla="*/ 39 w 83"/>
                <a:gd name="T29" fmla="*/ 71 h 83"/>
                <a:gd name="T30" fmla="*/ 39 w 83"/>
                <a:gd name="T31" fmla="*/ 67 h 83"/>
                <a:gd name="T32" fmla="*/ 47 w 83"/>
                <a:gd name="T33" fmla="*/ 75 h 83"/>
                <a:gd name="T34" fmla="*/ 39 w 83"/>
                <a:gd name="T35" fmla="*/ 83 h 83"/>
                <a:gd name="T36" fmla="*/ 31 w 83"/>
                <a:gd name="T37" fmla="*/ 75 h 83"/>
                <a:gd name="T38" fmla="*/ 39 w 83"/>
                <a:gd name="T39" fmla="*/ 67 h 83"/>
                <a:gd name="T40" fmla="*/ 0 w 83"/>
                <a:gd name="T41" fmla="*/ 15 h 83"/>
                <a:gd name="T42" fmla="*/ 15 w 83"/>
                <a:gd name="T43" fmla="*/ 15 h 83"/>
                <a:gd name="T44" fmla="*/ 33 w 83"/>
                <a:gd name="T45" fmla="*/ 57 h 83"/>
                <a:gd name="T46" fmla="*/ 72 w 83"/>
                <a:gd name="T47" fmla="*/ 57 h 83"/>
                <a:gd name="T48" fmla="*/ 71 w 83"/>
                <a:gd name="T49" fmla="*/ 60 h 83"/>
                <a:gd name="T50" fmla="*/ 30 w 83"/>
                <a:gd name="T51" fmla="*/ 62 h 83"/>
                <a:gd name="T52" fmla="*/ 11 w 83"/>
                <a:gd name="T53" fmla="*/ 20 h 83"/>
                <a:gd name="T54" fmla="*/ 0 w 83"/>
                <a:gd name="T55" fmla="*/ 20 h 83"/>
                <a:gd name="T56" fmla="*/ 0 w 83"/>
                <a:gd name="T57" fmla="*/ 15 h 83"/>
                <a:gd name="T58" fmla="*/ 26 w 83"/>
                <a:gd name="T59" fmla="*/ 26 h 83"/>
                <a:gd name="T60" fmla="*/ 43 w 83"/>
                <a:gd name="T61" fmla="*/ 26 h 83"/>
                <a:gd name="T62" fmla="*/ 65 w 83"/>
                <a:gd name="T63" fmla="*/ 41 h 83"/>
                <a:gd name="T64" fmla="*/ 79 w 83"/>
                <a:gd name="T65" fmla="*/ 36 h 83"/>
                <a:gd name="T66" fmla="*/ 74 w 83"/>
                <a:gd name="T67" fmla="*/ 52 h 83"/>
                <a:gd name="T68" fmla="*/ 36 w 83"/>
                <a:gd name="T69" fmla="*/ 52 h 83"/>
                <a:gd name="T70" fmla="*/ 26 w 83"/>
                <a:gd name="T71" fmla="*/ 26 h 83"/>
                <a:gd name="T72" fmla="*/ 65 w 83"/>
                <a:gd name="T73" fmla="*/ 0 h 83"/>
                <a:gd name="T74" fmla="*/ 83 w 83"/>
                <a:gd name="T75" fmla="*/ 18 h 83"/>
                <a:gd name="T76" fmla="*/ 65 w 83"/>
                <a:gd name="T77" fmla="*/ 36 h 83"/>
                <a:gd name="T78" fmla="*/ 47 w 83"/>
                <a:gd name="T79" fmla="*/ 18 h 83"/>
                <a:gd name="T80" fmla="*/ 65 w 83"/>
                <a:gd name="T81" fmla="*/ 0 h 83"/>
                <a:gd name="T82" fmla="*/ 62 w 83"/>
                <a:gd name="T83" fmla="*/ 7 h 83"/>
                <a:gd name="T84" fmla="*/ 67 w 83"/>
                <a:gd name="T85" fmla="*/ 7 h 83"/>
                <a:gd name="T86" fmla="*/ 67 w 83"/>
                <a:gd name="T87" fmla="*/ 15 h 83"/>
                <a:gd name="T88" fmla="*/ 75 w 83"/>
                <a:gd name="T89" fmla="*/ 15 h 83"/>
                <a:gd name="T90" fmla="*/ 75 w 83"/>
                <a:gd name="T91" fmla="*/ 20 h 83"/>
                <a:gd name="T92" fmla="*/ 67 w 83"/>
                <a:gd name="T93" fmla="*/ 20 h 83"/>
                <a:gd name="T94" fmla="*/ 67 w 83"/>
                <a:gd name="T95" fmla="*/ 28 h 83"/>
                <a:gd name="T96" fmla="*/ 62 w 83"/>
                <a:gd name="T97" fmla="*/ 28 h 83"/>
                <a:gd name="T98" fmla="*/ 62 w 83"/>
                <a:gd name="T99" fmla="*/ 20 h 83"/>
                <a:gd name="T100" fmla="*/ 54 w 83"/>
                <a:gd name="T101" fmla="*/ 20 h 83"/>
                <a:gd name="T102" fmla="*/ 54 w 83"/>
                <a:gd name="T103" fmla="*/ 15 h 83"/>
                <a:gd name="T104" fmla="*/ 62 w 83"/>
                <a:gd name="T105" fmla="*/ 15 h 83"/>
                <a:gd name="T106" fmla="*/ 62 w 83"/>
                <a:gd name="T10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83">
                  <a:moveTo>
                    <a:pt x="65" y="71"/>
                  </a:moveTo>
                  <a:cubicBezTo>
                    <a:pt x="67" y="71"/>
                    <a:pt x="68" y="73"/>
                    <a:pt x="68" y="75"/>
                  </a:cubicBezTo>
                  <a:cubicBezTo>
                    <a:pt x="68" y="77"/>
                    <a:pt x="67" y="79"/>
                    <a:pt x="65" y="79"/>
                  </a:cubicBezTo>
                  <a:cubicBezTo>
                    <a:pt x="63" y="79"/>
                    <a:pt x="61" y="77"/>
                    <a:pt x="61" y="75"/>
                  </a:cubicBezTo>
                  <a:cubicBezTo>
                    <a:pt x="61" y="73"/>
                    <a:pt x="63" y="71"/>
                    <a:pt x="65" y="71"/>
                  </a:cubicBezTo>
                  <a:close/>
                  <a:moveTo>
                    <a:pt x="65" y="67"/>
                  </a:moveTo>
                  <a:cubicBezTo>
                    <a:pt x="69" y="67"/>
                    <a:pt x="73" y="71"/>
                    <a:pt x="73" y="75"/>
                  </a:cubicBezTo>
                  <a:cubicBezTo>
                    <a:pt x="73" y="79"/>
                    <a:pt x="69" y="83"/>
                    <a:pt x="65" y="83"/>
                  </a:cubicBezTo>
                  <a:cubicBezTo>
                    <a:pt x="60" y="83"/>
                    <a:pt x="57" y="79"/>
                    <a:pt x="57" y="75"/>
                  </a:cubicBezTo>
                  <a:cubicBezTo>
                    <a:pt x="57" y="71"/>
                    <a:pt x="60" y="67"/>
                    <a:pt x="65" y="67"/>
                  </a:cubicBezTo>
                  <a:close/>
                  <a:moveTo>
                    <a:pt x="39" y="71"/>
                  </a:moveTo>
                  <a:cubicBezTo>
                    <a:pt x="41" y="71"/>
                    <a:pt x="43" y="73"/>
                    <a:pt x="43" y="75"/>
                  </a:cubicBezTo>
                  <a:cubicBezTo>
                    <a:pt x="43" y="77"/>
                    <a:pt x="41" y="79"/>
                    <a:pt x="39" y="79"/>
                  </a:cubicBezTo>
                  <a:cubicBezTo>
                    <a:pt x="37" y="79"/>
                    <a:pt x="35" y="77"/>
                    <a:pt x="35" y="75"/>
                  </a:cubicBezTo>
                  <a:cubicBezTo>
                    <a:pt x="35" y="73"/>
                    <a:pt x="37" y="71"/>
                    <a:pt x="39" y="71"/>
                  </a:cubicBezTo>
                  <a:close/>
                  <a:moveTo>
                    <a:pt x="39" y="67"/>
                  </a:moveTo>
                  <a:cubicBezTo>
                    <a:pt x="43" y="67"/>
                    <a:pt x="47" y="71"/>
                    <a:pt x="47" y="75"/>
                  </a:cubicBezTo>
                  <a:cubicBezTo>
                    <a:pt x="47" y="79"/>
                    <a:pt x="43" y="83"/>
                    <a:pt x="39" y="83"/>
                  </a:cubicBezTo>
                  <a:cubicBezTo>
                    <a:pt x="34" y="83"/>
                    <a:pt x="31" y="79"/>
                    <a:pt x="31" y="75"/>
                  </a:cubicBezTo>
                  <a:cubicBezTo>
                    <a:pt x="31" y="71"/>
                    <a:pt x="34" y="67"/>
                    <a:pt x="39" y="67"/>
                  </a:cubicBezTo>
                  <a:close/>
                  <a:moveTo>
                    <a:pt x="0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lose/>
                  <a:moveTo>
                    <a:pt x="26" y="26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6" y="35"/>
                    <a:pt x="55" y="41"/>
                    <a:pt x="65" y="41"/>
                  </a:cubicBezTo>
                  <a:cubicBezTo>
                    <a:pt x="70" y="41"/>
                    <a:pt x="75" y="39"/>
                    <a:pt x="79" y="36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6" y="26"/>
                    <a:pt x="26" y="26"/>
                    <a:pt x="26" y="26"/>
                  </a:cubicBezTo>
                  <a:close/>
                  <a:moveTo>
                    <a:pt x="65" y="0"/>
                  </a:moveTo>
                  <a:cubicBezTo>
                    <a:pt x="75" y="0"/>
                    <a:pt x="83" y="8"/>
                    <a:pt x="83" y="18"/>
                  </a:cubicBezTo>
                  <a:cubicBezTo>
                    <a:pt x="83" y="28"/>
                    <a:pt x="75" y="36"/>
                    <a:pt x="65" y="36"/>
                  </a:cubicBezTo>
                  <a:cubicBezTo>
                    <a:pt x="55" y="36"/>
                    <a:pt x="47" y="28"/>
                    <a:pt x="47" y="18"/>
                  </a:cubicBezTo>
                  <a:cubicBezTo>
                    <a:pt x="47" y="8"/>
                    <a:pt x="55" y="0"/>
                    <a:pt x="65" y="0"/>
                  </a:cubicBezTo>
                  <a:close/>
                  <a:moveTo>
                    <a:pt x="62" y="7"/>
                  </a:moveTo>
                  <a:cubicBezTo>
                    <a:pt x="67" y="7"/>
                    <a:pt x="67" y="7"/>
                    <a:pt x="67" y="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7"/>
                    <a:pt x="62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sp>
        <p:nvSpPr>
          <p:cNvPr id="58" name="Freeform 6"/>
          <p:cNvSpPr>
            <a:spLocks noChangeAspect="1" noEditPoints="1"/>
          </p:cNvSpPr>
          <p:nvPr/>
        </p:nvSpPr>
        <p:spPr bwMode="auto">
          <a:xfrm>
            <a:off x="3012609" y="5089570"/>
            <a:ext cx="244615" cy="270000"/>
          </a:xfrm>
          <a:custGeom>
            <a:avLst/>
            <a:gdLst>
              <a:gd name="T0" fmla="*/ 67 w 318"/>
              <a:gd name="T1" fmla="*/ 205 h 351"/>
              <a:gd name="T2" fmla="*/ 69 w 318"/>
              <a:gd name="T3" fmla="*/ 205 h 351"/>
              <a:gd name="T4" fmla="*/ 69 w 318"/>
              <a:gd name="T5" fmla="*/ 205 h 351"/>
              <a:gd name="T6" fmla="*/ 72 w 318"/>
              <a:gd name="T7" fmla="*/ 203 h 351"/>
              <a:gd name="T8" fmla="*/ 76 w 318"/>
              <a:gd name="T9" fmla="*/ 205 h 351"/>
              <a:gd name="T10" fmla="*/ 76 w 318"/>
              <a:gd name="T11" fmla="*/ 205 h 351"/>
              <a:gd name="T12" fmla="*/ 76 w 318"/>
              <a:gd name="T13" fmla="*/ 205 h 351"/>
              <a:gd name="T14" fmla="*/ 80 w 318"/>
              <a:gd name="T15" fmla="*/ 207 h 351"/>
              <a:gd name="T16" fmla="*/ 82 w 318"/>
              <a:gd name="T17" fmla="*/ 59 h 351"/>
              <a:gd name="T18" fmla="*/ 84 w 318"/>
              <a:gd name="T19" fmla="*/ 55 h 351"/>
              <a:gd name="T20" fmla="*/ 86 w 318"/>
              <a:gd name="T21" fmla="*/ 53 h 351"/>
              <a:gd name="T22" fmla="*/ 160 w 318"/>
              <a:gd name="T23" fmla="*/ 2 h 351"/>
              <a:gd name="T24" fmla="*/ 162 w 318"/>
              <a:gd name="T25" fmla="*/ 2 h 351"/>
              <a:gd name="T26" fmla="*/ 162 w 318"/>
              <a:gd name="T27" fmla="*/ 2 h 351"/>
              <a:gd name="T28" fmla="*/ 166 w 318"/>
              <a:gd name="T29" fmla="*/ 0 h 351"/>
              <a:gd name="T30" fmla="*/ 172 w 318"/>
              <a:gd name="T31" fmla="*/ 2 h 351"/>
              <a:gd name="T32" fmla="*/ 172 w 318"/>
              <a:gd name="T33" fmla="*/ 2 h 351"/>
              <a:gd name="T34" fmla="*/ 174 w 318"/>
              <a:gd name="T35" fmla="*/ 2 h 351"/>
              <a:gd name="T36" fmla="*/ 248 w 318"/>
              <a:gd name="T37" fmla="*/ 53 h 351"/>
              <a:gd name="T38" fmla="*/ 250 w 318"/>
              <a:gd name="T39" fmla="*/ 57 h 351"/>
              <a:gd name="T40" fmla="*/ 252 w 318"/>
              <a:gd name="T41" fmla="*/ 61 h 351"/>
              <a:gd name="T42" fmla="*/ 299 w 318"/>
              <a:gd name="T43" fmla="*/ 170 h 351"/>
              <a:gd name="T44" fmla="*/ 304 w 318"/>
              <a:gd name="T45" fmla="*/ 172 h 351"/>
              <a:gd name="T46" fmla="*/ 306 w 318"/>
              <a:gd name="T47" fmla="*/ 174 h 351"/>
              <a:gd name="T48" fmla="*/ 306 w 318"/>
              <a:gd name="T49" fmla="*/ 326 h 351"/>
              <a:gd name="T50" fmla="*/ 306 w 318"/>
              <a:gd name="T51" fmla="*/ 351 h 351"/>
              <a:gd name="T52" fmla="*/ 182 w 318"/>
              <a:gd name="T53" fmla="*/ 351 h 351"/>
              <a:gd name="T54" fmla="*/ 131 w 318"/>
              <a:gd name="T55" fmla="*/ 351 h 351"/>
              <a:gd name="T56" fmla="*/ 30 w 318"/>
              <a:gd name="T57" fmla="*/ 351 h 351"/>
              <a:gd name="T58" fmla="*/ 0 w 318"/>
              <a:gd name="T59" fmla="*/ 326 h 351"/>
              <a:gd name="T60" fmla="*/ 14 w 318"/>
              <a:gd name="T61" fmla="*/ 244 h 351"/>
              <a:gd name="T62" fmla="*/ 14 w 318"/>
              <a:gd name="T63" fmla="*/ 242 h 351"/>
              <a:gd name="T64" fmla="*/ 18 w 318"/>
              <a:gd name="T65" fmla="*/ 238 h 351"/>
              <a:gd name="T66" fmla="*/ 182 w 318"/>
              <a:gd name="T67" fmla="*/ 182 h 351"/>
              <a:gd name="T68" fmla="*/ 236 w 318"/>
              <a:gd name="T69" fmla="*/ 326 h 351"/>
              <a:gd name="T70" fmla="*/ 30 w 318"/>
              <a:gd name="T71" fmla="*/ 250 h 351"/>
              <a:gd name="T72" fmla="*/ 74 w 318"/>
              <a:gd name="T73" fmla="*/ 326 h 351"/>
              <a:gd name="T74" fmla="*/ 170 w 318"/>
              <a:gd name="T75" fmla="*/ 26 h 351"/>
              <a:gd name="T76" fmla="*/ 127 w 318"/>
              <a:gd name="T77" fmla="*/ 238 h 351"/>
              <a:gd name="T78" fmla="*/ 131 w 318"/>
              <a:gd name="T79" fmla="*/ 242 h 351"/>
              <a:gd name="T80" fmla="*/ 131 w 318"/>
              <a:gd name="T81" fmla="*/ 246 h 351"/>
              <a:gd name="T82" fmla="*/ 160 w 318"/>
              <a:gd name="T83" fmla="*/ 178 h 351"/>
              <a:gd name="T84" fmla="*/ 162 w 318"/>
              <a:gd name="T85" fmla="*/ 174 h 351"/>
              <a:gd name="T86" fmla="*/ 164 w 318"/>
              <a:gd name="T87" fmla="*/ 170 h 351"/>
              <a:gd name="T88" fmla="*/ 166 w 318"/>
              <a:gd name="T89" fmla="*/ 17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18" h="351">
                <a:moveTo>
                  <a:pt x="18" y="238"/>
                </a:moveTo>
                <a:lnTo>
                  <a:pt x="67" y="205"/>
                </a:lnTo>
                <a:lnTo>
                  <a:pt x="67" y="205"/>
                </a:lnTo>
                <a:lnTo>
                  <a:pt x="67" y="205"/>
                </a:lnTo>
                <a:lnTo>
                  <a:pt x="69" y="205"/>
                </a:lnTo>
                <a:lnTo>
                  <a:pt x="69" y="205"/>
                </a:lnTo>
                <a:lnTo>
                  <a:pt x="69" y="205"/>
                </a:lnTo>
                <a:lnTo>
                  <a:pt x="69" y="205"/>
                </a:lnTo>
                <a:lnTo>
                  <a:pt x="69" y="205"/>
                </a:lnTo>
                <a:lnTo>
                  <a:pt x="69" y="205"/>
                </a:lnTo>
                <a:lnTo>
                  <a:pt x="69" y="203"/>
                </a:lnTo>
                <a:lnTo>
                  <a:pt x="72" y="203"/>
                </a:lnTo>
                <a:lnTo>
                  <a:pt x="72" y="203"/>
                </a:lnTo>
                <a:lnTo>
                  <a:pt x="74" y="203"/>
                </a:lnTo>
                <a:lnTo>
                  <a:pt x="76" y="205"/>
                </a:lnTo>
                <a:lnTo>
                  <a:pt x="76" y="205"/>
                </a:lnTo>
                <a:lnTo>
                  <a:pt x="76" y="205"/>
                </a:lnTo>
                <a:lnTo>
                  <a:pt x="76" y="205"/>
                </a:lnTo>
                <a:lnTo>
                  <a:pt x="76" y="205"/>
                </a:lnTo>
                <a:lnTo>
                  <a:pt x="76" y="205"/>
                </a:lnTo>
                <a:lnTo>
                  <a:pt x="76" y="205"/>
                </a:lnTo>
                <a:lnTo>
                  <a:pt x="78" y="205"/>
                </a:lnTo>
                <a:lnTo>
                  <a:pt x="78" y="205"/>
                </a:lnTo>
                <a:lnTo>
                  <a:pt x="80" y="207"/>
                </a:lnTo>
                <a:lnTo>
                  <a:pt x="80" y="63"/>
                </a:lnTo>
                <a:lnTo>
                  <a:pt x="80" y="61"/>
                </a:lnTo>
                <a:lnTo>
                  <a:pt x="82" y="59"/>
                </a:lnTo>
                <a:lnTo>
                  <a:pt x="82" y="57"/>
                </a:lnTo>
                <a:lnTo>
                  <a:pt x="82" y="57"/>
                </a:lnTo>
                <a:lnTo>
                  <a:pt x="84" y="55"/>
                </a:lnTo>
                <a:lnTo>
                  <a:pt x="84" y="53"/>
                </a:lnTo>
                <a:lnTo>
                  <a:pt x="86" y="53"/>
                </a:lnTo>
                <a:lnTo>
                  <a:pt x="86" y="53"/>
                </a:lnTo>
                <a:lnTo>
                  <a:pt x="158" y="4"/>
                </a:lnTo>
                <a:lnTo>
                  <a:pt x="160" y="2"/>
                </a:lnTo>
                <a:lnTo>
                  <a:pt x="160" y="2"/>
                </a:lnTo>
                <a:lnTo>
                  <a:pt x="160" y="2"/>
                </a:lnTo>
                <a:lnTo>
                  <a:pt x="162" y="2"/>
                </a:lnTo>
                <a:lnTo>
                  <a:pt x="162" y="2"/>
                </a:lnTo>
                <a:lnTo>
                  <a:pt x="162" y="2"/>
                </a:lnTo>
                <a:lnTo>
                  <a:pt x="162" y="2"/>
                </a:lnTo>
                <a:lnTo>
                  <a:pt x="162" y="2"/>
                </a:lnTo>
                <a:lnTo>
                  <a:pt x="164" y="2"/>
                </a:lnTo>
                <a:lnTo>
                  <a:pt x="166" y="0"/>
                </a:lnTo>
                <a:lnTo>
                  <a:pt x="166" y="0"/>
                </a:lnTo>
                <a:lnTo>
                  <a:pt x="170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4" y="2"/>
                </a:lnTo>
                <a:lnTo>
                  <a:pt x="174" y="4"/>
                </a:lnTo>
                <a:lnTo>
                  <a:pt x="246" y="53"/>
                </a:lnTo>
                <a:lnTo>
                  <a:pt x="248" y="53"/>
                </a:lnTo>
                <a:lnTo>
                  <a:pt x="248" y="53"/>
                </a:lnTo>
                <a:lnTo>
                  <a:pt x="250" y="55"/>
                </a:lnTo>
                <a:lnTo>
                  <a:pt x="250" y="57"/>
                </a:lnTo>
                <a:lnTo>
                  <a:pt x="252" y="57"/>
                </a:lnTo>
                <a:lnTo>
                  <a:pt x="252" y="59"/>
                </a:lnTo>
                <a:lnTo>
                  <a:pt x="252" y="61"/>
                </a:lnTo>
                <a:lnTo>
                  <a:pt x="252" y="63"/>
                </a:lnTo>
                <a:lnTo>
                  <a:pt x="252" y="137"/>
                </a:lnTo>
                <a:lnTo>
                  <a:pt x="299" y="170"/>
                </a:lnTo>
                <a:lnTo>
                  <a:pt x="302" y="170"/>
                </a:lnTo>
                <a:lnTo>
                  <a:pt x="302" y="170"/>
                </a:lnTo>
                <a:lnTo>
                  <a:pt x="304" y="172"/>
                </a:lnTo>
                <a:lnTo>
                  <a:pt x="304" y="172"/>
                </a:lnTo>
                <a:lnTo>
                  <a:pt x="304" y="174"/>
                </a:lnTo>
                <a:lnTo>
                  <a:pt x="306" y="174"/>
                </a:lnTo>
                <a:lnTo>
                  <a:pt x="306" y="176"/>
                </a:lnTo>
                <a:lnTo>
                  <a:pt x="306" y="178"/>
                </a:lnTo>
                <a:lnTo>
                  <a:pt x="306" y="326"/>
                </a:lnTo>
                <a:lnTo>
                  <a:pt x="318" y="326"/>
                </a:lnTo>
                <a:lnTo>
                  <a:pt x="318" y="351"/>
                </a:lnTo>
                <a:lnTo>
                  <a:pt x="306" y="351"/>
                </a:lnTo>
                <a:lnTo>
                  <a:pt x="240" y="351"/>
                </a:lnTo>
                <a:lnTo>
                  <a:pt x="236" y="351"/>
                </a:lnTo>
                <a:lnTo>
                  <a:pt x="182" y="351"/>
                </a:lnTo>
                <a:lnTo>
                  <a:pt x="166" y="351"/>
                </a:lnTo>
                <a:lnTo>
                  <a:pt x="160" y="351"/>
                </a:lnTo>
                <a:lnTo>
                  <a:pt x="131" y="351"/>
                </a:lnTo>
                <a:lnTo>
                  <a:pt x="94" y="351"/>
                </a:lnTo>
                <a:lnTo>
                  <a:pt x="74" y="351"/>
                </a:lnTo>
                <a:lnTo>
                  <a:pt x="30" y="351"/>
                </a:lnTo>
                <a:lnTo>
                  <a:pt x="14" y="351"/>
                </a:lnTo>
                <a:lnTo>
                  <a:pt x="0" y="351"/>
                </a:lnTo>
                <a:lnTo>
                  <a:pt x="0" y="326"/>
                </a:lnTo>
                <a:lnTo>
                  <a:pt x="14" y="326"/>
                </a:lnTo>
                <a:lnTo>
                  <a:pt x="14" y="246"/>
                </a:lnTo>
                <a:lnTo>
                  <a:pt x="14" y="244"/>
                </a:lnTo>
                <a:lnTo>
                  <a:pt x="14" y="244"/>
                </a:lnTo>
                <a:lnTo>
                  <a:pt x="14" y="242"/>
                </a:lnTo>
                <a:lnTo>
                  <a:pt x="14" y="242"/>
                </a:lnTo>
                <a:lnTo>
                  <a:pt x="16" y="240"/>
                </a:lnTo>
                <a:lnTo>
                  <a:pt x="18" y="238"/>
                </a:lnTo>
                <a:lnTo>
                  <a:pt x="18" y="238"/>
                </a:lnTo>
                <a:close/>
                <a:moveTo>
                  <a:pt x="236" y="326"/>
                </a:moveTo>
                <a:lnTo>
                  <a:pt x="236" y="148"/>
                </a:lnTo>
                <a:lnTo>
                  <a:pt x="182" y="182"/>
                </a:lnTo>
                <a:lnTo>
                  <a:pt x="182" y="326"/>
                </a:lnTo>
                <a:lnTo>
                  <a:pt x="236" y="326"/>
                </a:lnTo>
                <a:lnTo>
                  <a:pt x="236" y="326"/>
                </a:lnTo>
                <a:close/>
                <a:moveTo>
                  <a:pt x="74" y="326"/>
                </a:moveTo>
                <a:lnTo>
                  <a:pt x="74" y="221"/>
                </a:lnTo>
                <a:lnTo>
                  <a:pt x="30" y="250"/>
                </a:lnTo>
                <a:lnTo>
                  <a:pt x="30" y="326"/>
                </a:lnTo>
                <a:lnTo>
                  <a:pt x="74" y="326"/>
                </a:lnTo>
                <a:lnTo>
                  <a:pt x="74" y="326"/>
                </a:lnTo>
                <a:close/>
                <a:moveTo>
                  <a:pt x="166" y="170"/>
                </a:moveTo>
                <a:lnTo>
                  <a:pt x="170" y="166"/>
                </a:lnTo>
                <a:lnTo>
                  <a:pt x="170" y="26"/>
                </a:lnTo>
                <a:lnTo>
                  <a:pt x="106" y="67"/>
                </a:lnTo>
                <a:lnTo>
                  <a:pt x="106" y="226"/>
                </a:lnTo>
                <a:lnTo>
                  <a:pt x="127" y="238"/>
                </a:lnTo>
                <a:lnTo>
                  <a:pt x="129" y="240"/>
                </a:lnTo>
                <a:lnTo>
                  <a:pt x="131" y="242"/>
                </a:lnTo>
                <a:lnTo>
                  <a:pt x="131" y="242"/>
                </a:lnTo>
                <a:lnTo>
                  <a:pt x="131" y="244"/>
                </a:lnTo>
                <a:lnTo>
                  <a:pt x="131" y="244"/>
                </a:lnTo>
                <a:lnTo>
                  <a:pt x="131" y="246"/>
                </a:lnTo>
                <a:lnTo>
                  <a:pt x="131" y="326"/>
                </a:lnTo>
                <a:lnTo>
                  <a:pt x="160" y="326"/>
                </a:lnTo>
                <a:lnTo>
                  <a:pt x="160" y="178"/>
                </a:lnTo>
                <a:lnTo>
                  <a:pt x="160" y="176"/>
                </a:lnTo>
                <a:lnTo>
                  <a:pt x="160" y="174"/>
                </a:lnTo>
                <a:lnTo>
                  <a:pt x="162" y="174"/>
                </a:lnTo>
                <a:lnTo>
                  <a:pt x="162" y="172"/>
                </a:lnTo>
                <a:lnTo>
                  <a:pt x="162" y="172"/>
                </a:lnTo>
                <a:lnTo>
                  <a:pt x="164" y="170"/>
                </a:lnTo>
                <a:lnTo>
                  <a:pt x="164" y="170"/>
                </a:lnTo>
                <a:lnTo>
                  <a:pt x="166" y="170"/>
                </a:lnTo>
                <a:lnTo>
                  <a:pt x="16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3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88275" y="1562074"/>
            <a:ext cx="5083459" cy="1313677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Снижение закупочной цены за счёт обеспечения высокой конкуренции</a:t>
            </a:r>
            <a:br>
              <a:rPr lang="ru-RU" sz="1400" spc="-10" dirty="0">
                <a:solidFill>
                  <a:srgbClr val="303A42"/>
                </a:solidFill>
              </a:rPr>
            </a:br>
            <a:r>
              <a:rPr lang="ru-RU" sz="1400" spc="-10" dirty="0">
                <a:solidFill>
                  <a:srgbClr val="303A42"/>
                </a:solidFill>
              </a:rPr>
              <a:t>при осуществлении </a:t>
            </a:r>
            <a:r>
              <a:rPr lang="ru-RU" sz="1400" spc="-10" dirty="0" smtClean="0">
                <a:solidFill>
                  <a:srgbClr val="303A42"/>
                </a:solidFill>
              </a:rPr>
              <a:t>закупок</a:t>
            </a:r>
            <a:endParaRPr lang="ru-RU" sz="1400" b="0" dirty="0">
              <a:solidFill>
                <a:srgbClr val="303A42"/>
              </a:solidFill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788275" y="4728992"/>
            <a:ext cx="5083459" cy="1313677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Полный контроль за процессом и показателями закупок у СМП и ССП, возможность формирования </a:t>
            </a:r>
            <a:r>
              <a:rPr lang="ru-RU" sz="1400" spc="-10" dirty="0" err="1">
                <a:solidFill>
                  <a:srgbClr val="303A42"/>
                </a:solidFill>
              </a:rPr>
              <a:t>аналити</a:t>
            </a:r>
            <a:r>
              <a:rPr lang="en-US" sz="1400" spc="-10" dirty="0">
                <a:solidFill>
                  <a:srgbClr val="303A42"/>
                </a:solidFill>
              </a:rPr>
              <a:t>-</a:t>
            </a:r>
            <a:r>
              <a:rPr lang="ru-RU" sz="1400" spc="-10" dirty="0" err="1">
                <a:solidFill>
                  <a:srgbClr val="303A42"/>
                </a:solidFill>
              </a:rPr>
              <a:t>ческих</a:t>
            </a:r>
            <a:r>
              <a:rPr lang="ru-RU" sz="1400" spc="-10" dirty="0">
                <a:solidFill>
                  <a:srgbClr val="303A42"/>
                </a:solidFill>
              </a:rPr>
              <a:t> отчетов по проведению </a:t>
            </a:r>
            <a:r>
              <a:rPr lang="ru-RU" sz="1400" spc="-10" dirty="0" smtClean="0">
                <a:solidFill>
                  <a:srgbClr val="303A42"/>
                </a:solidFill>
              </a:rPr>
              <a:t>ЗМО</a:t>
            </a:r>
            <a:endParaRPr lang="ru-RU" sz="1400" spc="-10" dirty="0">
              <a:solidFill>
                <a:srgbClr val="303A42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788275" y="3149932"/>
            <a:ext cx="5083459" cy="1313677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Снижение рисков со стороны регуляторов</a:t>
            </a:r>
            <a:r>
              <a:rPr lang="en-US" sz="1400" spc="-10" dirty="0">
                <a:solidFill>
                  <a:srgbClr val="303A42"/>
                </a:solidFill>
              </a:rPr>
              <a:t> </a:t>
            </a:r>
            <a:r>
              <a:rPr lang="ru-RU" sz="1400" spc="-10" dirty="0">
                <a:solidFill>
                  <a:srgbClr val="303A42"/>
                </a:solidFill>
              </a:rPr>
              <a:t>(ФАС и т.д.), повышение прозрачности закупок малого </a:t>
            </a:r>
            <a:r>
              <a:rPr lang="ru-RU" sz="1400" spc="-10" dirty="0" smtClean="0">
                <a:solidFill>
                  <a:srgbClr val="303A42"/>
                </a:solidFill>
              </a:rPr>
              <a:t>объема</a:t>
            </a:r>
            <a:endParaRPr lang="ru-RU" sz="1400" spc="-10" dirty="0">
              <a:solidFill>
                <a:srgbClr val="303A42"/>
              </a:solidFill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6701783" y="1562074"/>
            <a:ext cx="5083459" cy="1313677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Защита от недобросовестных поставщиков («фирм-однодневок» </a:t>
            </a:r>
            <a:r>
              <a:rPr lang="en-US" sz="1400" spc="-10" dirty="0">
                <a:solidFill>
                  <a:srgbClr val="303A42"/>
                </a:solidFill>
              </a:rPr>
              <a:t/>
            </a:r>
            <a:br>
              <a:rPr lang="en-US" sz="1400" spc="-10" dirty="0">
                <a:solidFill>
                  <a:srgbClr val="303A42"/>
                </a:solidFill>
              </a:rPr>
            </a:br>
            <a:r>
              <a:rPr lang="ru-RU" sz="1400" spc="-10" dirty="0">
                <a:solidFill>
                  <a:srgbClr val="303A42"/>
                </a:solidFill>
              </a:rPr>
              <a:t>и «тендерных рейдеров»); автоматическое формирование рейтинга </a:t>
            </a:r>
            <a:r>
              <a:rPr lang="ru-RU" sz="1400" spc="-10" dirty="0" smtClean="0">
                <a:solidFill>
                  <a:srgbClr val="303A42"/>
                </a:solidFill>
              </a:rPr>
              <a:t>поставщиков</a:t>
            </a:r>
            <a:endParaRPr lang="ru-RU" sz="1400" spc="-10" dirty="0">
              <a:solidFill>
                <a:srgbClr val="303A42"/>
              </a:solidFill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6701783" y="4728992"/>
            <a:ext cx="5083459" cy="1313677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Помощь квалифицированных сотрудников по оптимизации закупочной деятельности и проведению закупочных </a:t>
            </a:r>
            <a:r>
              <a:rPr lang="ru-RU" sz="1400" spc="-10" dirty="0" smtClean="0">
                <a:solidFill>
                  <a:srgbClr val="303A42"/>
                </a:solidFill>
              </a:rPr>
              <a:t>процедур</a:t>
            </a:r>
            <a:endParaRPr lang="ru-RU" sz="1400" b="0" dirty="0">
              <a:solidFill>
                <a:srgbClr val="303A42"/>
              </a:solidFill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6701783" y="3149932"/>
            <a:ext cx="5083459" cy="1313677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Заключение договора в электронной форме или внесение информации </a:t>
            </a:r>
            <a:r>
              <a:rPr lang="en-US" sz="1400" spc="-10" dirty="0">
                <a:solidFill>
                  <a:srgbClr val="303A42"/>
                </a:solidFill>
              </a:rPr>
              <a:t/>
            </a:r>
            <a:br>
              <a:rPr lang="en-US" sz="1400" spc="-10" dirty="0">
                <a:solidFill>
                  <a:srgbClr val="303A42"/>
                </a:solidFill>
              </a:rPr>
            </a:br>
            <a:r>
              <a:rPr lang="ru-RU" sz="1400" spc="-10" dirty="0">
                <a:solidFill>
                  <a:srgbClr val="303A42"/>
                </a:solidFill>
              </a:rPr>
              <a:t>о заключённом договоре, возможность заключения договора вне </a:t>
            </a:r>
            <a:r>
              <a:rPr lang="ru-RU" sz="1400" spc="-10" dirty="0" smtClean="0">
                <a:solidFill>
                  <a:srgbClr val="303A42"/>
                </a:solidFill>
              </a:rPr>
              <a:t>системы</a:t>
            </a:r>
            <a:endParaRPr lang="ru-RU" sz="1400" spc="-10" dirty="0">
              <a:solidFill>
                <a:srgbClr val="303A42"/>
              </a:solidFill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788277" y="1569073"/>
            <a:ext cx="5083457" cy="1288740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55027" y="1079699"/>
            <a:ext cx="1016364" cy="7622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95929" y="215699"/>
            <a:ext cx="856375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 anchorCtr="0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altLang="ru-RU" dirty="0">
                <a:cs typeface="+mj-cs"/>
              </a:rPr>
              <a:t>Преимущества использования</a:t>
            </a:r>
          </a:p>
          <a:p>
            <a:pPr>
              <a:defRPr/>
            </a:pPr>
            <a:r>
              <a:rPr lang="ru-RU" altLang="ru-RU" dirty="0">
                <a:cs typeface="+mj-cs"/>
              </a:rPr>
              <a:t>Для заказчика</a:t>
            </a: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5971118" y="1271588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5971118" y="1271588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Freeform 19"/>
          <p:cNvSpPr>
            <a:spLocks noChangeAspect="1" noEditPoints="1"/>
          </p:cNvSpPr>
          <p:nvPr/>
        </p:nvSpPr>
        <p:spPr bwMode="auto">
          <a:xfrm>
            <a:off x="348009" y="1481274"/>
            <a:ext cx="715200" cy="536400"/>
          </a:xfrm>
          <a:custGeom>
            <a:avLst/>
            <a:gdLst/>
            <a:ahLst/>
            <a:cxnLst>
              <a:cxn ang="0">
                <a:pos x="1202" y="3124"/>
              </a:cxn>
              <a:cxn ang="0">
                <a:pos x="686" y="2610"/>
              </a:cxn>
              <a:cxn ang="0">
                <a:pos x="496" y="1906"/>
              </a:cxn>
              <a:cxn ang="0">
                <a:pos x="686" y="1200"/>
              </a:cxn>
              <a:cxn ang="0">
                <a:pos x="1200" y="684"/>
              </a:cxn>
              <a:cxn ang="0">
                <a:pos x="1906" y="496"/>
              </a:cxn>
              <a:cxn ang="0">
                <a:pos x="2610" y="684"/>
              </a:cxn>
              <a:cxn ang="0">
                <a:pos x="3126" y="1200"/>
              </a:cxn>
              <a:cxn ang="0">
                <a:pos x="3314" y="1904"/>
              </a:cxn>
              <a:cxn ang="0">
                <a:pos x="3126" y="2608"/>
              </a:cxn>
              <a:cxn ang="0">
                <a:pos x="2610" y="3124"/>
              </a:cxn>
              <a:cxn ang="0">
                <a:pos x="1906" y="3314"/>
              </a:cxn>
              <a:cxn ang="0">
                <a:pos x="2042" y="2800"/>
              </a:cxn>
              <a:cxn ang="0">
                <a:pos x="2570" y="2280"/>
              </a:cxn>
              <a:cxn ang="0">
                <a:pos x="2594" y="2254"/>
              </a:cxn>
              <a:cxn ang="0">
                <a:pos x="2608" y="2228"/>
              </a:cxn>
              <a:cxn ang="0">
                <a:pos x="2614" y="2204"/>
              </a:cxn>
              <a:cxn ang="0">
                <a:pos x="2610" y="2184"/>
              </a:cxn>
              <a:cxn ang="0">
                <a:pos x="2598" y="2166"/>
              </a:cxn>
              <a:cxn ang="0">
                <a:pos x="2578" y="2154"/>
              </a:cxn>
              <a:cxn ang="0">
                <a:pos x="2550" y="2146"/>
              </a:cxn>
              <a:cxn ang="0">
                <a:pos x="2512" y="2144"/>
              </a:cxn>
              <a:cxn ang="0">
                <a:pos x="2144" y="1324"/>
              </a:cxn>
              <a:cxn ang="0">
                <a:pos x="2142" y="1310"/>
              </a:cxn>
              <a:cxn ang="0">
                <a:pos x="2138" y="1284"/>
              </a:cxn>
              <a:cxn ang="0">
                <a:pos x="2128" y="1260"/>
              </a:cxn>
              <a:cxn ang="0">
                <a:pos x="2112" y="1240"/>
              </a:cxn>
              <a:cxn ang="0">
                <a:pos x="2094" y="1222"/>
              </a:cxn>
              <a:cxn ang="0">
                <a:pos x="2074" y="1206"/>
              </a:cxn>
              <a:cxn ang="0">
                <a:pos x="2050" y="1196"/>
              </a:cxn>
              <a:cxn ang="0">
                <a:pos x="2024" y="1192"/>
              </a:cxn>
              <a:cxn ang="0">
                <a:pos x="1810" y="1190"/>
              </a:cxn>
              <a:cxn ang="0">
                <a:pos x="1796" y="1192"/>
              </a:cxn>
              <a:cxn ang="0">
                <a:pos x="1770" y="1196"/>
              </a:cxn>
              <a:cxn ang="0">
                <a:pos x="1746" y="1206"/>
              </a:cxn>
              <a:cxn ang="0">
                <a:pos x="1724" y="1222"/>
              </a:cxn>
              <a:cxn ang="0">
                <a:pos x="1706" y="1240"/>
              </a:cxn>
              <a:cxn ang="0">
                <a:pos x="1692" y="1260"/>
              </a:cxn>
              <a:cxn ang="0">
                <a:pos x="1682" y="1284"/>
              </a:cxn>
              <a:cxn ang="0">
                <a:pos x="1676" y="1310"/>
              </a:cxn>
              <a:cxn ang="0">
                <a:pos x="1676" y="2144"/>
              </a:cxn>
              <a:cxn ang="0">
                <a:pos x="1292" y="2142"/>
              </a:cxn>
              <a:cxn ang="0">
                <a:pos x="1256" y="2146"/>
              </a:cxn>
              <a:cxn ang="0">
                <a:pos x="1228" y="2154"/>
              </a:cxn>
              <a:cxn ang="0">
                <a:pos x="1206" y="2166"/>
              </a:cxn>
              <a:cxn ang="0">
                <a:pos x="1194" y="2184"/>
              </a:cxn>
              <a:cxn ang="0">
                <a:pos x="1192" y="2204"/>
              </a:cxn>
              <a:cxn ang="0">
                <a:pos x="1198" y="2228"/>
              </a:cxn>
              <a:cxn ang="0">
                <a:pos x="1212" y="2252"/>
              </a:cxn>
              <a:cxn ang="0">
                <a:pos x="1236" y="2280"/>
              </a:cxn>
              <a:cxn ang="0">
                <a:pos x="1762" y="2800"/>
              </a:cxn>
              <a:cxn ang="0">
                <a:pos x="1794" y="2826"/>
              </a:cxn>
              <a:cxn ang="0">
                <a:pos x="1828" y="2842"/>
              </a:cxn>
              <a:cxn ang="0">
                <a:pos x="1864" y="2854"/>
              </a:cxn>
              <a:cxn ang="0">
                <a:pos x="1902" y="2858"/>
              </a:cxn>
              <a:cxn ang="0">
                <a:pos x="1940" y="2854"/>
              </a:cxn>
              <a:cxn ang="0">
                <a:pos x="1976" y="2842"/>
              </a:cxn>
              <a:cxn ang="0">
                <a:pos x="2012" y="2826"/>
              </a:cxn>
              <a:cxn ang="0">
                <a:pos x="2042" y="2800"/>
              </a:cxn>
            </a:cxnLst>
            <a:rect l="0" t="0" r="r" b="b"/>
            <a:pathLst>
              <a:path w="3810" h="3810">
                <a:moveTo>
                  <a:pt x="1396" y="3810"/>
                </a:moveTo>
                <a:lnTo>
                  <a:pt x="1202" y="3124"/>
                </a:lnTo>
                <a:lnTo>
                  <a:pt x="512" y="3300"/>
                </a:lnTo>
                <a:lnTo>
                  <a:pt x="686" y="2610"/>
                </a:lnTo>
                <a:lnTo>
                  <a:pt x="0" y="2414"/>
                </a:lnTo>
                <a:lnTo>
                  <a:pt x="496" y="1906"/>
                </a:lnTo>
                <a:lnTo>
                  <a:pt x="0" y="1394"/>
                </a:lnTo>
                <a:lnTo>
                  <a:pt x="686" y="1200"/>
                </a:lnTo>
                <a:lnTo>
                  <a:pt x="512" y="510"/>
                </a:lnTo>
                <a:lnTo>
                  <a:pt x="1200" y="684"/>
                </a:lnTo>
                <a:lnTo>
                  <a:pt x="1396" y="0"/>
                </a:lnTo>
                <a:lnTo>
                  <a:pt x="1906" y="496"/>
                </a:lnTo>
                <a:lnTo>
                  <a:pt x="2416" y="0"/>
                </a:lnTo>
                <a:lnTo>
                  <a:pt x="2610" y="684"/>
                </a:lnTo>
                <a:lnTo>
                  <a:pt x="3300" y="510"/>
                </a:lnTo>
                <a:lnTo>
                  <a:pt x="3126" y="1200"/>
                </a:lnTo>
                <a:lnTo>
                  <a:pt x="3810" y="1394"/>
                </a:lnTo>
                <a:lnTo>
                  <a:pt x="3314" y="1904"/>
                </a:lnTo>
                <a:lnTo>
                  <a:pt x="3810" y="2414"/>
                </a:lnTo>
                <a:lnTo>
                  <a:pt x="3126" y="2608"/>
                </a:lnTo>
                <a:lnTo>
                  <a:pt x="3300" y="3300"/>
                </a:lnTo>
                <a:lnTo>
                  <a:pt x="2610" y="3124"/>
                </a:lnTo>
                <a:lnTo>
                  <a:pt x="2416" y="3810"/>
                </a:lnTo>
                <a:lnTo>
                  <a:pt x="1906" y="3314"/>
                </a:lnTo>
                <a:lnTo>
                  <a:pt x="1396" y="3810"/>
                </a:lnTo>
                <a:close/>
                <a:moveTo>
                  <a:pt x="2042" y="2800"/>
                </a:moveTo>
                <a:lnTo>
                  <a:pt x="2570" y="2280"/>
                </a:lnTo>
                <a:lnTo>
                  <a:pt x="2570" y="2280"/>
                </a:lnTo>
                <a:lnTo>
                  <a:pt x="2582" y="2266"/>
                </a:lnTo>
                <a:lnTo>
                  <a:pt x="2594" y="2254"/>
                </a:lnTo>
                <a:lnTo>
                  <a:pt x="2602" y="2240"/>
                </a:lnTo>
                <a:lnTo>
                  <a:pt x="2608" y="2228"/>
                </a:lnTo>
                <a:lnTo>
                  <a:pt x="2612" y="2216"/>
                </a:lnTo>
                <a:lnTo>
                  <a:pt x="2614" y="2204"/>
                </a:lnTo>
                <a:lnTo>
                  <a:pt x="2614" y="2194"/>
                </a:lnTo>
                <a:lnTo>
                  <a:pt x="2610" y="2184"/>
                </a:lnTo>
                <a:lnTo>
                  <a:pt x="2606" y="2174"/>
                </a:lnTo>
                <a:lnTo>
                  <a:pt x="2598" y="2166"/>
                </a:lnTo>
                <a:lnTo>
                  <a:pt x="2590" y="2160"/>
                </a:lnTo>
                <a:lnTo>
                  <a:pt x="2578" y="2154"/>
                </a:lnTo>
                <a:lnTo>
                  <a:pt x="2564" y="2150"/>
                </a:lnTo>
                <a:lnTo>
                  <a:pt x="2550" y="2146"/>
                </a:lnTo>
                <a:lnTo>
                  <a:pt x="2532" y="2144"/>
                </a:lnTo>
                <a:lnTo>
                  <a:pt x="2512" y="2144"/>
                </a:lnTo>
                <a:lnTo>
                  <a:pt x="2144" y="2144"/>
                </a:lnTo>
                <a:lnTo>
                  <a:pt x="2144" y="1324"/>
                </a:lnTo>
                <a:lnTo>
                  <a:pt x="2144" y="1324"/>
                </a:lnTo>
                <a:lnTo>
                  <a:pt x="2142" y="1310"/>
                </a:lnTo>
                <a:lnTo>
                  <a:pt x="2140" y="1298"/>
                </a:lnTo>
                <a:lnTo>
                  <a:pt x="2138" y="1284"/>
                </a:lnTo>
                <a:lnTo>
                  <a:pt x="2134" y="1272"/>
                </a:lnTo>
                <a:lnTo>
                  <a:pt x="2128" y="1260"/>
                </a:lnTo>
                <a:lnTo>
                  <a:pt x="2120" y="1250"/>
                </a:lnTo>
                <a:lnTo>
                  <a:pt x="2112" y="1240"/>
                </a:lnTo>
                <a:lnTo>
                  <a:pt x="2104" y="1230"/>
                </a:lnTo>
                <a:lnTo>
                  <a:pt x="2094" y="1222"/>
                </a:lnTo>
                <a:lnTo>
                  <a:pt x="2084" y="1214"/>
                </a:lnTo>
                <a:lnTo>
                  <a:pt x="2074" y="1206"/>
                </a:lnTo>
                <a:lnTo>
                  <a:pt x="2062" y="1200"/>
                </a:lnTo>
                <a:lnTo>
                  <a:pt x="2050" y="1196"/>
                </a:lnTo>
                <a:lnTo>
                  <a:pt x="2036" y="1194"/>
                </a:lnTo>
                <a:lnTo>
                  <a:pt x="2024" y="1192"/>
                </a:lnTo>
                <a:lnTo>
                  <a:pt x="2010" y="1190"/>
                </a:lnTo>
                <a:lnTo>
                  <a:pt x="1810" y="1190"/>
                </a:lnTo>
                <a:lnTo>
                  <a:pt x="1810" y="1190"/>
                </a:lnTo>
                <a:lnTo>
                  <a:pt x="1796" y="1192"/>
                </a:lnTo>
                <a:lnTo>
                  <a:pt x="1782" y="1194"/>
                </a:lnTo>
                <a:lnTo>
                  <a:pt x="1770" y="1196"/>
                </a:lnTo>
                <a:lnTo>
                  <a:pt x="1758" y="1200"/>
                </a:lnTo>
                <a:lnTo>
                  <a:pt x="1746" y="1206"/>
                </a:lnTo>
                <a:lnTo>
                  <a:pt x="1734" y="1214"/>
                </a:lnTo>
                <a:lnTo>
                  <a:pt x="1724" y="1222"/>
                </a:lnTo>
                <a:lnTo>
                  <a:pt x="1714" y="1230"/>
                </a:lnTo>
                <a:lnTo>
                  <a:pt x="1706" y="1240"/>
                </a:lnTo>
                <a:lnTo>
                  <a:pt x="1698" y="1250"/>
                </a:lnTo>
                <a:lnTo>
                  <a:pt x="1692" y="1260"/>
                </a:lnTo>
                <a:lnTo>
                  <a:pt x="1686" y="1272"/>
                </a:lnTo>
                <a:lnTo>
                  <a:pt x="1682" y="1284"/>
                </a:lnTo>
                <a:lnTo>
                  <a:pt x="1678" y="1298"/>
                </a:lnTo>
                <a:lnTo>
                  <a:pt x="1676" y="1310"/>
                </a:lnTo>
                <a:lnTo>
                  <a:pt x="1676" y="1324"/>
                </a:lnTo>
                <a:lnTo>
                  <a:pt x="1676" y="2144"/>
                </a:lnTo>
                <a:lnTo>
                  <a:pt x="1292" y="2142"/>
                </a:lnTo>
                <a:lnTo>
                  <a:pt x="1292" y="2142"/>
                </a:lnTo>
                <a:lnTo>
                  <a:pt x="1274" y="2144"/>
                </a:lnTo>
                <a:lnTo>
                  <a:pt x="1256" y="2146"/>
                </a:lnTo>
                <a:lnTo>
                  <a:pt x="1240" y="2148"/>
                </a:lnTo>
                <a:lnTo>
                  <a:pt x="1228" y="2154"/>
                </a:lnTo>
                <a:lnTo>
                  <a:pt x="1216" y="2160"/>
                </a:lnTo>
                <a:lnTo>
                  <a:pt x="1206" y="2166"/>
                </a:lnTo>
                <a:lnTo>
                  <a:pt x="1200" y="2174"/>
                </a:lnTo>
                <a:lnTo>
                  <a:pt x="1194" y="2184"/>
                </a:lnTo>
                <a:lnTo>
                  <a:pt x="1192" y="2194"/>
                </a:lnTo>
                <a:lnTo>
                  <a:pt x="1192" y="2204"/>
                </a:lnTo>
                <a:lnTo>
                  <a:pt x="1194" y="2214"/>
                </a:lnTo>
                <a:lnTo>
                  <a:pt x="1198" y="2228"/>
                </a:lnTo>
                <a:lnTo>
                  <a:pt x="1204" y="2240"/>
                </a:lnTo>
                <a:lnTo>
                  <a:pt x="1212" y="2252"/>
                </a:lnTo>
                <a:lnTo>
                  <a:pt x="1222" y="2266"/>
                </a:lnTo>
                <a:lnTo>
                  <a:pt x="1236" y="2280"/>
                </a:lnTo>
                <a:lnTo>
                  <a:pt x="1762" y="2800"/>
                </a:lnTo>
                <a:lnTo>
                  <a:pt x="1762" y="2800"/>
                </a:lnTo>
                <a:lnTo>
                  <a:pt x="1778" y="2814"/>
                </a:lnTo>
                <a:lnTo>
                  <a:pt x="1794" y="2826"/>
                </a:lnTo>
                <a:lnTo>
                  <a:pt x="1810" y="2834"/>
                </a:lnTo>
                <a:lnTo>
                  <a:pt x="1828" y="2842"/>
                </a:lnTo>
                <a:lnTo>
                  <a:pt x="1846" y="2850"/>
                </a:lnTo>
                <a:lnTo>
                  <a:pt x="1864" y="2854"/>
                </a:lnTo>
                <a:lnTo>
                  <a:pt x="1884" y="2856"/>
                </a:lnTo>
                <a:lnTo>
                  <a:pt x="1902" y="2858"/>
                </a:lnTo>
                <a:lnTo>
                  <a:pt x="1922" y="2856"/>
                </a:lnTo>
                <a:lnTo>
                  <a:pt x="1940" y="2854"/>
                </a:lnTo>
                <a:lnTo>
                  <a:pt x="1958" y="2850"/>
                </a:lnTo>
                <a:lnTo>
                  <a:pt x="1976" y="2842"/>
                </a:lnTo>
                <a:lnTo>
                  <a:pt x="1994" y="2834"/>
                </a:lnTo>
                <a:lnTo>
                  <a:pt x="2012" y="2826"/>
                </a:lnTo>
                <a:lnTo>
                  <a:pt x="2028" y="2814"/>
                </a:lnTo>
                <a:lnTo>
                  <a:pt x="2042" y="2800"/>
                </a:lnTo>
                <a:lnTo>
                  <a:pt x="2042" y="2800"/>
                </a:lnTo>
                <a:close/>
              </a:path>
            </a:pathLst>
          </a:custGeom>
          <a:solidFill>
            <a:srgbClr val="E4465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788277" y="4735991"/>
            <a:ext cx="5083457" cy="1288740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34434" y="4651232"/>
            <a:ext cx="812566" cy="62916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5971118" y="443850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>
            <a:off x="5971118" y="443850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788277" y="3156931"/>
            <a:ext cx="5083457" cy="1288740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334434" y="3072171"/>
            <a:ext cx="728775" cy="7622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5971118" y="285944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5971118" y="285944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6701785" y="1569073"/>
            <a:ext cx="5083457" cy="1288740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247942" y="1484314"/>
            <a:ext cx="852049" cy="7622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6701785" y="4735991"/>
            <a:ext cx="5083457" cy="1288740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6247942" y="4651232"/>
            <a:ext cx="741055" cy="7622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11884626" y="443850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11884626" y="443850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6701785" y="3156931"/>
            <a:ext cx="5083457" cy="1288740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6193603" y="3072171"/>
            <a:ext cx="769229" cy="7622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6" name="Line 24"/>
          <p:cNvSpPr>
            <a:spLocks noChangeShapeType="1"/>
          </p:cNvSpPr>
          <p:nvPr/>
        </p:nvSpPr>
        <p:spPr bwMode="auto">
          <a:xfrm>
            <a:off x="11884626" y="285944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Line 25"/>
          <p:cNvSpPr>
            <a:spLocks noChangeShapeType="1"/>
          </p:cNvSpPr>
          <p:nvPr/>
        </p:nvSpPr>
        <p:spPr bwMode="auto">
          <a:xfrm>
            <a:off x="11884626" y="285944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1" name="Группа 80"/>
          <p:cNvGrpSpPr>
            <a:grpSpLocks noChangeAspect="1"/>
          </p:cNvGrpSpPr>
          <p:nvPr/>
        </p:nvGrpSpPr>
        <p:grpSpPr>
          <a:xfrm>
            <a:off x="6320253" y="3150099"/>
            <a:ext cx="668744" cy="633600"/>
            <a:chOff x="2178050" y="404813"/>
            <a:chExt cx="4787900" cy="6048375"/>
          </a:xfrm>
          <a:solidFill>
            <a:srgbClr val="E4465A"/>
          </a:solidFill>
        </p:grpSpPr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2178050" y="404813"/>
              <a:ext cx="4787900" cy="6048375"/>
            </a:xfrm>
            <a:custGeom>
              <a:avLst/>
              <a:gdLst/>
              <a:ahLst/>
              <a:cxnLst>
                <a:cxn ang="0">
                  <a:pos x="284" y="3810"/>
                </a:cxn>
                <a:cxn ang="0">
                  <a:pos x="200" y="3796"/>
                </a:cxn>
                <a:cxn ang="0">
                  <a:pos x="126" y="3762"/>
                </a:cxn>
                <a:cxn ang="0">
                  <a:pos x="66" y="3706"/>
                </a:cxn>
                <a:cxn ang="0">
                  <a:pos x="24" y="3636"/>
                </a:cxn>
                <a:cxn ang="0">
                  <a:pos x="2" y="3554"/>
                </a:cxn>
                <a:cxn ang="0">
                  <a:pos x="0" y="284"/>
                </a:cxn>
                <a:cxn ang="0">
                  <a:pos x="14" y="200"/>
                </a:cxn>
                <a:cxn ang="0">
                  <a:pos x="50" y="126"/>
                </a:cxn>
                <a:cxn ang="0">
                  <a:pos x="104" y="64"/>
                </a:cxn>
                <a:cxn ang="0">
                  <a:pos x="174" y="22"/>
                </a:cxn>
                <a:cxn ang="0">
                  <a:pos x="256" y="2"/>
                </a:cxn>
                <a:cxn ang="0">
                  <a:pos x="2716" y="0"/>
                </a:cxn>
                <a:cxn ang="0">
                  <a:pos x="2802" y="12"/>
                </a:cxn>
                <a:cxn ang="0">
                  <a:pos x="2882" y="50"/>
                </a:cxn>
                <a:cxn ang="0">
                  <a:pos x="2946" y="106"/>
                </a:cxn>
                <a:cxn ang="0">
                  <a:pos x="2992" y="176"/>
                </a:cxn>
                <a:cxn ang="0">
                  <a:pos x="3016" y="256"/>
                </a:cxn>
                <a:cxn ang="0">
                  <a:pos x="3016" y="3526"/>
                </a:cxn>
                <a:cxn ang="0">
                  <a:pos x="3002" y="3608"/>
                </a:cxn>
                <a:cxn ang="0">
                  <a:pos x="2964" y="3682"/>
                </a:cxn>
                <a:cxn ang="0">
                  <a:pos x="2904" y="3742"/>
                </a:cxn>
                <a:cxn ang="0">
                  <a:pos x="2830" y="3786"/>
                </a:cxn>
                <a:cxn ang="0">
                  <a:pos x="2746" y="3808"/>
                </a:cxn>
                <a:cxn ang="0">
                  <a:pos x="284" y="158"/>
                </a:cxn>
                <a:cxn ang="0">
                  <a:pos x="260" y="162"/>
                </a:cxn>
                <a:cxn ang="0">
                  <a:pos x="214" y="180"/>
                </a:cxn>
                <a:cxn ang="0">
                  <a:pos x="170" y="234"/>
                </a:cxn>
                <a:cxn ang="0">
                  <a:pos x="160" y="270"/>
                </a:cxn>
                <a:cxn ang="0">
                  <a:pos x="160" y="3526"/>
                </a:cxn>
                <a:cxn ang="0">
                  <a:pos x="166" y="3562"/>
                </a:cxn>
                <a:cxn ang="0">
                  <a:pos x="196" y="3614"/>
                </a:cxn>
                <a:cxn ang="0">
                  <a:pos x="248" y="3646"/>
                </a:cxn>
                <a:cxn ang="0">
                  <a:pos x="284" y="3650"/>
                </a:cxn>
                <a:cxn ang="0">
                  <a:pos x="2730" y="3650"/>
                </a:cxn>
                <a:cxn ang="0">
                  <a:pos x="2768" y="3640"/>
                </a:cxn>
                <a:cxn ang="0">
                  <a:pos x="2832" y="3594"/>
                </a:cxn>
                <a:cxn ang="0">
                  <a:pos x="2852" y="3562"/>
                </a:cxn>
                <a:cxn ang="0">
                  <a:pos x="2858" y="3526"/>
                </a:cxn>
                <a:cxn ang="0">
                  <a:pos x="2858" y="272"/>
                </a:cxn>
                <a:cxn ang="0">
                  <a:pos x="2846" y="236"/>
                </a:cxn>
                <a:cxn ang="0">
                  <a:pos x="2814" y="196"/>
                </a:cxn>
                <a:cxn ang="0">
                  <a:pos x="2756" y="164"/>
                </a:cxn>
                <a:cxn ang="0">
                  <a:pos x="2716" y="158"/>
                </a:cxn>
              </a:cxnLst>
              <a:rect l="0" t="0" r="r" b="b"/>
              <a:pathLst>
                <a:path w="3016" h="3810">
                  <a:moveTo>
                    <a:pt x="2716" y="3810"/>
                  </a:moveTo>
                  <a:lnTo>
                    <a:pt x="284" y="3810"/>
                  </a:lnTo>
                  <a:lnTo>
                    <a:pt x="284" y="3810"/>
                  </a:lnTo>
                  <a:lnTo>
                    <a:pt x="256" y="3808"/>
                  </a:lnTo>
                  <a:lnTo>
                    <a:pt x="228" y="3804"/>
                  </a:lnTo>
                  <a:lnTo>
                    <a:pt x="200" y="3796"/>
                  </a:lnTo>
                  <a:lnTo>
                    <a:pt x="174" y="3788"/>
                  </a:lnTo>
                  <a:lnTo>
                    <a:pt x="150" y="3776"/>
                  </a:lnTo>
                  <a:lnTo>
                    <a:pt x="126" y="3762"/>
                  </a:lnTo>
                  <a:lnTo>
                    <a:pt x="104" y="3744"/>
                  </a:lnTo>
                  <a:lnTo>
                    <a:pt x="84" y="3726"/>
                  </a:lnTo>
                  <a:lnTo>
                    <a:pt x="66" y="3706"/>
                  </a:lnTo>
                  <a:lnTo>
                    <a:pt x="50" y="3684"/>
                  </a:lnTo>
                  <a:lnTo>
                    <a:pt x="36" y="3660"/>
                  </a:lnTo>
                  <a:lnTo>
                    <a:pt x="24" y="3636"/>
                  </a:lnTo>
                  <a:lnTo>
                    <a:pt x="14" y="3610"/>
                  </a:lnTo>
                  <a:lnTo>
                    <a:pt x="6" y="3582"/>
                  </a:lnTo>
                  <a:lnTo>
                    <a:pt x="2" y="3554"/>
                  </a:lnTo>
                  <a:lnTo>
                    <a:pt x="0" y="3526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2" y="254"/>
                  </a:lnTo>
                  <a:lnTo>
                    <a:pt x="6" y="226"/>
                  </a:lnTo>
                  <a:lnTo>
                    <a:pt x="14" y="200"/>
                  </a:lnTo>
                  <a:lnTo>
                    <a:pt x="24" y="174"/>
                  </a:lnTo>
                  <a:lnTo>
                    <a:pt x="36" y="148"/>
                  </a:lnTo>
                  <a:lnTo>
                    <a:pt x="50" y="126"/>
                  </a:lnTo>
                  <a:lnTo>
                    <a:pt x="66" y="104"/>
                  </a:lnTo>
                  <a:lnTo>
                    <a:pt x="84" y="82"/>
                  </a:lnTo>
                  <a:lnTo>
                    <a:pt x="104" y="64"/>
                  </a:lnTo>
                  <a:lnTo>
                    <a:pt x="126" y="48"/>
                  </a:lnTo>
                  <a:lnTo>
                    <a:pt x="150" y="34"/>
                  </a:lnTo>
                  <a:lnTo>
                    <a:pt x="174" y="22"/>
                  </a:lnTo>
                  <a:lnTo>
                    <a:pt x="200" y="12"/>
                  </a:lnTo>
                  <a:lnTo>
                    <a:pt x="228" y="6"/>
                  </a:lnTo>
                  <a:lnTo>
                    <a:pt x="256" y="2"/>
                  </a:lnTo>
                  <a:lnTo>
                    <a:pt x="284" y="0"/>
                  </a:lnTo>
                  <a:lnTo>
                    <a:pt x="2716" y="0"/>
                  </a:lnTo>
                  <a:lnTo>
                    <a:pt x="2716" y="0"/>
                  </a:lnTo>
                  <a:lnTo>
                    <a:pt x="2746" y="2"/>
                  </a:lnTo>
                  <a:lnTo>
                    <a:pt x="2774" y="6"/>
                  </a:lnTo>
                  <a:lnTo>
                    <a:pt x="2802" y="12"/>
                  </a:lnTo>
                  <a:lnTo>
                    <a:pt x="2830" y="22"/>
                  </a:lnTo>
                  <a:lnTo>
                    <a:pt x="2856" y="36"/>
                  </a:lnTo>
                  <a:lnTo>
                    <a:pt x="2882" y="50"/>
                  </a:lnTo>
                  <a:lnTo>
                    <a:pt x="2904" y="66"/>
                  </a:lnTo>
                  <a:lnTo>
                    <a:pt x="2926" y="84"/>
                  </a:lnTo>
                  <a:lnTo>
                    <a:pt x="2946" y="106"/>
                  </a:lnTo>
                  <a:lnTo>
                    <a:pt x="2964" y="128"/>
                  </a:lnTo>
                  <a:lnTo>
                    <a:pt x="2980" y="150"/>
                  </a:lnTo>
                  <a:lnTo>
                    <a:pt x="2992" y="176"/>
                  </a:lnTo>
                  <a:lnTo>
                    <a:pt x="3002" y="202"/>
                  </a:lnTo>
                  <a:lnTo>
                    <a:pt x="3010" y="228"/>
                  </a:lnTo>
                  <a:lnTo>
                    <a:pt x="3016" y="256"/>
                  </a:lnTo>
                  <a:lnTo>
                    <a:pt x="3016" y="284"/>
                  </a:lnTo>
                  <a:lnTo>
                    <a:pt x="3016" y="3526"/>
                  </a:lnTo>
                  <a:lnTo>
                    <a:pt x="3016" y="3526"/>
                  </a:lnTo>
                  <a:lnTo>
                    <a:pt x="3016" y="3554"/>
                  </a:lnTo>
                  <a:lnTo>
                    <a:pt x="3010" y="3582"/>
                  </a:lnTo>
                  <a:lnTo>
                    <a:pt x="3002" y="3608"/>
                  </a:lnTo>
                  <a:lnTo>
                    <a:pt x="2992" y="3634"/>
                  </a:lnTo>
                  <a:lnTo>
                    <a:pt x="2980" y="3658"/>
                  </a:lnTo>
                  <a:lnTo>
                    <a:pt x="2964" y="3682"/>
                  </a:lnTo>
                  <a:lnTo>
                    <a:pt x="2946" y="3704"/>
                  </a:lnTo>
                  <a:lnTo>
                    <a:pt x="2926" y="3724"/>
                  </a:lnTo>
                  <a:lnTo>
                    <a:pt x="2904" y="3742"/>
                  </a:lnTo>
                  <a:lnTo>
                    <a:pt x="2882" y="3760"/>
                  </a:lnTo>
                  <a:lnTo>
                    <a:pt x="2856" y="3774"/>
                  </a:lnTo>
                  <a:lnTo>
                    <a:pt x="2830" y="3786"/>
                  </a:lnTo>
                  <a:lnTo>
                    <a:pt x="2802" y="3796"/>
                  </a:lnTo>
                  <a:lnTo>
                    <a:pt x="2774" y="3804"/>
                  </a:lnTo>
                  <a:lnTo>
                    <a:pt x="2746" y="3808"/>
                  </a:lnTo>
                  <a:lnTo>
                    <a:pt x="2716" y="3810"/>
                  </a:lnTo>
                  <a:lnTo>
                    <a:pt x="2716" y="3810"/>
                  </a:lnTo>
                  <a:close/>
                  <a:moveTo>
                    <a:pt x="284" y="158"/>
                  </a:moveTo>
                  <a:lnTo>
                    <a:pt x="284" y="158"/>
                  </a:lnTo>
                  <a:lnTo>
                    <a:pt x="272" y="160"/>
                  </a:lnTo>
                  <a:lnTo>
                    <a:pt x="260" y="162"/>
                  </a:lnTo>
                  <a:lnTo>
                    <a:pt x="248" y="164"/>
                  </a:lnTo>
                  <a:lnTo>
                    <a:pt x="236" y="168"/>
                  </a:lnTo>
                  <a:lnTo>
                    <a:pt x="214" y="180"/>
                  </a:lnTo>
                  <a:lnTo>
                    <a:pt x="196" y="196"/>
                  </a:lnTo>
                  <a:lnTo>
                    <a:pt x="182" y="214"/>
                  </a:lnTo>
                  <a:lnTo>
                    <a:pt x="170" y="234"/>
                  </a:lnTo>
                  <a:lnTo>
                    <a:pt x="166" y="246"/>
                  </a:lnTo>
                  <a:lnTo>
                    <a:pt x="162" y="258"/>
                  </a:lnTo>
                  <a:lnTo>
                    <a:pt x="160" y="270"/>
                  </a:lnTo>
                  <a:lnTo>
                    <a:pt x="160" y="284"/>
                  </a:lnTo>
                  <a:lnTo>
                    <a:pt x="160" y="3526"/>
                  </a:lnTo>
                  <a:lnTo>
                    <a:pt x="160" y="3526"/>
                  </a:lnTo>
                  <a:lnTo>
                    <a:pt x="160" y="3538"/>
                  </a:lnTo>
                  <a:lnTo>
                    <a:pt x="162" y="3550"/>
                  </a:lnTo>
                  <a:lnTo>
                    <a:pt x="166" y="3562"/>
                  </a:lnTo>
                  <a:lnTo>
                    <a:pt x="170" y="3574"/>
                  </a:lnTo>
                  <a:lnTo>
                    <a:pt x="182" y="3596"/>
                  </a:lnTo>
                  <a:lnTo>
                    <a:pt x="196" y="3614"/>
                  </a:lnTo>
                  <a:lnTo>
                    <a:pt x="214" y="3630"/>
                  </a:lnTo>
                  <a:lnTo>
                    <a:pt x="236" y="3640"/>
                  </a:lnTo>
                  <a:lnTo>
                    <a:pt x="248" y="3646"/>
                  </a:lnTo>
                  <a:lnTo>
                    <a:pt x="260" y="3648"/>
                  </a:lnTo>
                  <a:lnTo>
                    <a:pt x="272" y="3650"/>
                  </a:lnTo>
                  <a:lnTo>
                    <a:pt x="284" y="3650"/>
                  </a:lnTo>
                  <a:lnTo>
                    <a:pt x="2716" y="3650"/>
                  </a:lnTo>
                  <a:lnTo>
                    <a:pt x="2716" y="3650"/>
                  </a:lnTo>
                  <a:lnTo>
                    <a:pt x="2730" y="3650"/>
                  </a:lnTo>
                  <a:lnTo>
                    <a:pt x="2742" y="3648"/>
                  </a:lnTo>
                  <a:lnTo>
                    <a:pt x="2756" y="3644"/>
                  </a:lnTo>
                  <a:lnTo>
                    <a:pt x="2768" y="3640"/>
                  </a:lnTo>
                  <a:lnTo>
                    <a:pt x="2792" y="3628"/>
                  </a:lnTo>
                  <a:lnTo>
                    <a:pt x="2814" y="3612"/>
                  </a:lnTo>
                  <a:lnTo>
                    <a:pt x="2832" y="3594"/>
                  </a:lnTo>
                  <a:lnTo>
                    <a:pt x="2840" y="3584"/>
                  </a:lnTo>
                  <a:lnTo>
                    <a:pt x="2846" y="3572"/>
                  </a:lnTo>
                  <a:lnTo>
                    <a:pt x="2852" y="3562"/>
                  </a:lnTo>
                  <a:lnTo>
                    <a:pt x="2856" y="3550"/>
                  </a:lnTo>
                  <a:lnTo>
                    <a:pt x="2858" y="3538"/>
                  </a:lnTo>
                  <a:lnTo>
                    <a:pt x="2858" y="3526"/>
                  </a:lnTo>
                  <a:lnTo>
                    <a:pt x="2858" y="284"/>
                  </a:lnTo>
                  <a:lnTo>
                    <a:pt x="2858" y="284"/>
                  </a:lnTo>
                  <a:lnTo>
                    <a:pt x="2858" y="272"/>
                  </a:lnTo>
                  <a:lnTo>
                    <a:pt x="2856" y="260"/>
                  </a:lnTo>
                  <a:lnTo>
                    <a:pt x="2852" y="248"/>
                  </a:lnTo>
                  <a:lnTo>
                    <a:pt x="2846" y="236"/>
                  </a:lnTo>
                  <a:lnTo>
                    <a:pt x="2840" y="226"/>
                  </a:lnTo>
                  <a:lnTo>
                    <a:pt x="2832" y="216"/>
                  </a:lnTo>
                  <a:lnTo>
                    <a:pt x="2814" y="196"/>
                  </a:lnTo>
                  <a:lnTo>
                    <a:pt x="2792" y="182"/>
                  </a:lnTo>
                  <a:lnTo>
                    <a:pt x="2768" y="170"/>
                  </a:lnTo>
                  <a:lnTo>
                    <a:pt x="2756" y="164"/>
                  </a:lnTo>
                  <a:lnTo>
                    <a:pt x="2742" y="162"/>
                  </a:lnTo>
                  <a:lnTo>
                    <a:pt x="2730" y="160"/>
                  </a:lnTo>
                  <a:lnTo>
                    <a:pt x="2716" y="158"/>
                  </a:lnTo>
                  <a:lnTo>
                    <a:pt x="284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3187700" y="4310063"/>
              <a:ext cx="2708275" cy="250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3565525" y="4941888"/>
              <a:ext cx="1952625" cy="250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5832475" y="2230438"/>
              <a:ext cx="946150" cy="25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2368550" y="2230438"/>
              <a:ext cx="946150" cy="25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0"/>
            <p:cNvSpPr>
              <a:spLocks noEditPoints="1"/>
            </p:cNvSpPr>
            <p:nvPr/>
          </p:nvSpPr>
          <p:spPr bwMode="auto">
            <a:xfrm>
              <a:off x="3565525" y="1350963"/>
              <a:ext cx="2016125" cy="2012950"/>
            </a:xfrm>
            <a:custGeom>
              <a:avLst/>
              <a:gdLst/>
              <a:ahLst/>
              <a:cxnLst>
                <a:cxn ang="0">
                  <a:pos x="570" y="1266"/>
                </a:cxn>
                <a:cxn ang="0">
                  <a:pos x="446" y="1240"/>
                </a:cxn>
                <a:cxn ang="0">
                  <a:pos x="332" y="1192"/>
                </a:cxn>
                <a:cxn ang="0">
                  <a:pos x="232" y="1124"/>
                </a:cxn>
                <a:cxn ang="0">
                  <a:pos x="146" y="1038"/>
                </a:cxn>
                <a:cxn ang="0">
                  <a:pos x="76" y="936"/>
                </a:cxn>
                <a:cxn ang="0">
                  <a:pos x="28" y="822"/>
                </a:cxn>
                <a:cxn ang="0">
                  <a:pos x="4" y="698"/>
                </a:cxn>
                <a:cxn ang="0">
                  <a:pos x="0" y="602"/>
                </a:cxn>
                <a:cxn ang="0">
                  <a:pos x="20" y="476"/>
                </a:cxn>
                <a:cxn ang="0">
                  <a:pos x="62" y="358"/>
                </a:cxn>
                <a:cxn ang="0">
                  <a:pos x="126" y="254"/>
                </a:cxn>
                <a:cxn ang="0">
                  <a:pos x="208" y="164"/>
                </a:cxn>
                <a:cxn ang="0">
                  <a:pos x="306" y="92"/>
                </a:cxn>
                <a:cxn ang="0">
                  <a:pos x="416" y="38"/>
                </a:cxn>
                <a:cxn ang="0">
                  <a:pos x="538" y="6"/>
                </a:cxn>
                <a:cxn ang="0">
                  <a:pos x="634" y="0"/>
                </a:cxn>
                <a:cxn ang="0">
                  <a:pos x="762" y="12"/>
                </a:cxn>
                <a:cxn ang="0">
                  <a:pos x="882" y="50"/>
                </a:cxn>
                <a:cxn ang="0">
                  <a:pos x="990" y="108"/>
                </a:cxn>
                <a:cxn ang="0">
                  <a:pos x="1084" y="186"/>
                </a:cxn>
                <a:cxn ang="0">
                  <a:pos x="1162" y="280"/>
                </a:cxn>
                <a:cxn ang="0">
                  <a:pos x="1220" y="388"/>
                </a:cxn>
                <a:cxn ang="0">
                  <a:pos x="1256" y="506"/>
                </a:cxn>
                <a:cxn ang="0">
                  <a:pos x="1270" y="634"/>
                </a:cxn>
                <a:cxn ang="0">
                  <a:pos x="1262" y="730"/>
                </a:cxn>
                <a:cxn ang="0">
                  <a:pos x="1232" y="852"/>
                </a:cxn>
                <a:cxn ang="0">
                  <a:pos x="1178" y="964"/>
                </a:cxn>
                <a:cxn ang="0">
                  <a:pos x="1104" y="1060"/>
                </a:cxn>
                <a:cxn ang="0">
                  <a:pos x="1014" y="1142"/>
                </a:cxn>
                <a:cxn ang="0">
                  <a:pos x="910" y="1206"/>
                </a:cxn>
                <a:cxn ang="0">
                  <a:pos x="794" y="1248"/>
                </a:cxn>
                <a:cxn ang="0">
                  <a:pos x="668" y="1268"/>
                </a:cxn>
                <a:cxn ang="0">
                  <a:pos x="634" y="158"/>
                </a:cxn>
                <a:cxn ang="0">
                  <a:pos x="540" y="168"/>
                </a:cxn>
                <a:cxn ang="0">
                  <a:pos x="368" y="240"/>
                </a:cxn>
                <a:cxn ang="0">
                  <a:pos x="240" y="368"/>
                </a:cxn>
                <a:cxn ang="0">
                  <a:pos x="168" y="538"/>
                </a:cxn>
                <a:cxn ang="0">
                  <a:pos x="158" y="634"/>
                </a:cxn>
                <a:cxn ang="0">
                  <a:pos x="164" y="706"/>
                </a:cxn>
                <a:cxn ang="0">
                  <a:pos x="216" y="860"/>
                </a:cxn>
                <a:cxn ang="0">
                  <a:pos x="332" y="1002"/>
                </a:cxn>
                <a:cxn ang="0">
                  <a:pos x="494" y="1088"/>
                </a:cxn>
                <a:cxn ang="0">
                  <a:pos x="610" y="1110"/>
                </a:cxn>
                <a:cxn ang="0">
                  <a:pos x="684" y="1108"/>
                </a:cxn>
                <a:cxn ang="0">
                  <a:pos x="820" y="1072"/>
                </a:cxn>
                <a:cxn ang="0">
                  <a:pos x="972" y="970"/>
                </a:cxn>
                <a:cxn ang="0">
                  <a:pos x="1074" y="820"/>
                </a:cxn>
                <a:cxn ang="0">
                  <a:pos x="1108" y="682"/>
                </a:cxn>
                <a:cxn ang="0">
                  <a:pos x="1110" y="610"/>
                </a:cxn>
                <a:cxn ang="0">
                  <a:pos x="1090" y="492"/>
                </a:cxn>
                <a:cxn ang="0">
                  <a:pos x="1002" y="332"/>
                </a:cxn>
                <a:cxn ang="0">
                  <a:pos x="862" y="216"/>
                </a:cxn>
                <a:cxn ang="0">
                  <a:pos x="708" y="164"/>
                </a:cxn>
                <a:cxn ang="0">
                  <a:pos x="634" y="158"/>
                </a:cxn>
              </a:cxnLst>
              <a:rect l="0" t="0" r="r" b="b"/>
              <a:pathLst>
                <a:path w="1270" h="1268">
                  <a:moveTo>
                    <a:pt x="634" y="1268"/>
                  </a:moveTo>
                  <a:lnTo>
                    <a:pt x="634" y="1268"/>
                  </a:lnTo>
                  <a:lnTo>
                    <a:pt x="602" y="1268"/>
                  </a:lnTo>
                  <a:lnTo>
                    <a:pt x="570" y="1266"/>
                  </a:lnTo>
                  <a:lnTo>
                    <a:pt x="538" y="1262"/>
                  </a:lnTo>
                  <a:lnTo>
                    <a:pt x="508" y="1256"/>
                  </a:lnTo>
                  <a:lnTo>
                    <a:pt x="476" y="1248"/>
                  </a:lnTo>
                  <a:lnTo>
                    <a:pt x="446" y="1240"/>
                  </a:lnTo>
                  <a:lnTo>
                    <a:pt x="416" y="1230"/>
                  </a:lnTo>
                  <a:lnTo>
                    <a:pt x="388" y="1218"/>
                  </a:lnTo>
                  <a:lnTo>
                    <a:pt x="360" y="1206"/>
                  </a:lnTo>
                  <a:lnTo>
                    <a:pt x="332" y="1192"/>
                  </a:lnTo>
                  <a:lnTo>
                    <a:pt x="306" y="1176"/>
                  </a:lnTo>
                  <a:lnTo>
                    <a:pt x="280" y="1160"/>
                  </a:lnTo>
                  <a:lnTo>
                    <a:pt x="256" y="1142"/>
                  </a:lnTo>
                  <a:lnTo>
                    <a:pt x="232" y="1124"/>
                  </a:lnTo>
                  <a:lnTo>
                    <a:pt x="208" y="1104"/>
                  </a:lnTo>
                  <a:lnTo>
                    <a:pt x="186" y="1082"/>
                  </a:lnTo>
                  <a:lnTo>
                    <a:pt x="166" y="1060"/>
                  </a:lnTo>
                  <a:lnTo>
                    <a:pt x="146" y="1038"/>
                  </a:lnTo>
                  <a:lnTo>
                    <a:pt x="126" y="1014"/>
                  </a:lnTo>
                  <a:lnTo>
                    <a:pt x="108" y="988"/>
                  </a:lnTo>
                  <a:lnTo>
                    <a:pt x="92" y="964"/>
                  </a:lnTo>
                  <a:lnTo>
                    <a:pt x="76" y="936"/>
                  </a:lnTo>
                  <a:lnTo>
                    <a:pt x="62" y="910"/>
                  </a:lnTo>
                  <a:lnTo>
                    <a:pt x="50" y="880"/>
                  </a:lnTo>
                  <a:lnTo>
                    <a:pt x="38" y="852"/>
                  </a:lnTo>
                  <a:lnTo>
                    <a:pt x="28" y="822"/>
                  </a:lnTo>
                  <a:lnTo>
                    <a:pt x="20" y="792"/>
                  </a:lnTo>
                  <a:lnTo>
                    <a:pt x="12" y="762"/>
                  </a:lnTo>
                  <a:lnTo>
                    <a:pt x="8" y="730"/>
                  </a:lnTo>
                  <a:lnTo>
                    <a:pt x="4" y="698"/>
                  </a:lnTo>
                  <a:lnTo>
                    <a:pt x="0" y="666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02"/>
                  </a:lnTo>
                  <a:lnTo>
                    <a:pt x="4" y="570"/>
                  </a:lnTo>
                  <a:lnTo>
                    <a:pt x="8" y="538"/>
                  </a:lnTo>
                  <a:lnTo>
                    <a:pt x="12" y="506"/>
                  </a:lnTo>
                  <a:lnTo>
                    <a:pt x="20" y="476"/>
                  </a:lnTo>
                  <a:lnTo>
                    <a:pt x="28" y="446"/>
                  </a:lnTo>
                  <a:lnTo>
                    <a:pt x="38" y="416"/>
                  </a:lnTo>
                  <a:lnTo>
                    <a:pt x="50" y="388"/>
                  </a:lnTo>
                  <a:lnTo>
                    <a:pt x="62" y="358"/>
                  </a:lnTo>
                  <a:lnTo>
                    <a:pt x="76" y="332"/>
                  </a:lnTo>
                  <a:lnTo>
                    <a:pt x="92" y="306"/>
                  </a:lnTo>
                  <a:lnTo>
                    <a:pt x="108" y="280"/>
                  </a:lnTo>
                  <a:lnTo>
                    <a:pt x="126" y="254"/>
                  </a:lnTo>
                  <a:lnTo>
                    <a:pt x="146" y="230"/>
                  </a:lnTo>
                  <a:lnTo>
                    <a:pt x="166" y="208"/>
                  </a:lnTo>
                  <a:lnTo>
                    <a:pt x="186" y="186"/>
                  </a:lnTo>
                  <a:lnTo>
                    <a:pt x="208" y="164"/>
                  </a:lnTo>
                  <a:lnTo>
                    <a:pt x="232" y="144"/>
                  </a:lnTo>
                  <a:lnTo>
                    <a:pt x="256" y="126"/>
                  </a:lnTo>
                  <a:lnTo>
                    <a:pt x="280" y="108"/>
                  </a:lnTo>
                  <a:lnTo>
                    <a:pt x="306" y="92"/>
                  </a:lnTo>
                  <a:lnTo>
                    <a:pt x="332" y="76"/>
                  </a:lnTo>
                  <a:lnTo>
                    <a:pt x="360" y="62"/>
                  </a:lnTo>
                  <a:lnTo>
                    <a:pt x="388" y="50"/>
                  </a:lnTo>
                  <a:lnTo>
                    <a:pt x="416" y="38"/>
                  </a:lnTo>
                  <a:lnTo>
                    <a:pt x="446" y="28"/>
                  </a:lnTo>
                  <a:lnTo>
                    <a:pt x="476" y="20"/>
                  </a:lnTo>
                  <a:lnTo>
                    <a:pt x="508" y="12"/>
                  </a:lnTo>
                  <a:lnTo>
                    <a:pt x="538" y="6"/>
                  </a:lnTo>
                  <a:lnTo>
                    <a:pt x="570" y="2"/>
                  </a:lnTo>
                  <a:lnTo>
                    <a:pt x="602" y="0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668" y="0"/>
                  </a:lnTo>
                  <a:lnTo>
                    <a:pt x="700" y="2"/>
                  </a:lnTo>
                  <a:lnTo>
                    <a:pt x="732" y="6"/>
                  </a:lnTo>
                  <a:lnTo>
                    <a:pt x="762" y="12"/>
                  </a:lnTo>
                  <a:lnTo>
                    <a:pt x="794" y="20"/>
                  </a:lnTo>
                  <a:lnTo>
                    <a:pt x="824" y="28"/>
                  </a:lnTo>
                  <a:lnTo>
                    <a:pt x="854" y="38"/>
                  </a:lnTo>
                  <a:lnTo>
                    <a:pt x="882" y="50"/>
                  </a:lnTo>
                  <a:lnTo>
                    <a:pt x="910" y="62"/>
                  </a:lnTo>
                  <a:lnTo>
                    <a:pt x="938" y="76"/>
                  </a:lnTo>
                  <a:lnTo>
                    <a:pt x="964" y="92"/>
                  </a:lnTo>
                  <a:lnTo>
                    <a:pt x="990" y="108"/>
                  </a:lnTo>
                  <a:lnTo>
                    <a:pt x="1014" y="126"/>
                  </a:lnTo>
                  <a:lnTo>
                    <a:pt x="1038" y="144"/>
                  </a:lnTo>
                  <a:lnTo>
                    <a:pt x="1062" y="164"/>
                  </a:lnTo>
                  <a:lnTo>
                    <a:pt x="1084" y="186"/>
                  </a:lnTo>
                  <a:lnTo>
                    <a:pt x="1104" y="208"/>
                  </a:lnTo>
                  <a:lnTo>
                    <a:pt x="1124" y="230"/>
                  </a:lnTo>
                  <a:lnTo>
                    <a:pt x="1144" y="254"/>
                  </a:lnTo>
                  <a:lnTo>
                    <a:pt x="1162" y="280"/>
                  </a:lnTo>
                  <a:lnTo>
                    <a:pt x="1178" y="306"/>
                  </a:lnTo>
                  <a:lnTo>
                    <a:pt x="1194" y="332"/>
                  </a:lnTo>
                  <a:lnTo>
                    <a:pt x="1208" y="358"/>
                  </a:lnTo>
                  <a:lnTo>
                    <a:pt x="1220" y="388"/>
                  </a:lnTo>
                  <a:lnTo>
                    <a:pt x="1232" y="416"/>
                  </a:lnTo>
                  <a:lnTo>
                    <a:pt x="1242" y="446"/>
                  </a:lnTo>
                  <a:lnTo>
                    <a:pt x="1250" y="476"/>
                  </a:lnTo>
                  <a:lnTo>
                    <a:pt x="1256" y="506"/>
                  </a:lnTo>
                  <a:lnTo>
                    <a:pt x="1262" y="538"/>
                  </a:lnTo>
                  <a:lnTo>
                    <a:pt x="1266" y="570"/>
                  </a:lnTo>
                  <a:lnTo>
                    <a:pt x="1270" y="602"/>
                  </a:lnTo>
                  <a:lnTo>
                    <a:pt x="1270" y="634"/>
                  </a:lnTo>
                  <a:lnTo>
                    <a:pt x="1270" y="634"/>
                  </a:lnTo>
                  <a:lnTo>
                    <a:pt x="1270" y="666"/>
                  </a:lnTo>
                  <a:lnTo>
                    <a:pt x="1266" y="698"/>
                  </a:lnTo>
                  <a:lnTo>
                    <a:pt x="1262" y="730"/>
                  </a:lnTo>
                  <a:lnTo>
                    <a:pt x="1256" y="762"/>
                  </a:lnTo>
                  <a:lnTo>
                    <a:pt x="1250" y="792"/>
                  </a:lnTo>
                  <a:lnTo>
                    <a:pt x="1242" y="822"/>
                  </a:lnTo>
                  <a:lnTo>
                    <a:pt x="1232" y="852"/>
                  </a:lnTo>
                  <a:lnTo>
                    <a:pt x="1220" y="880"/>
                  </a:lnTo>
                  <a:lnTo>
                    <a:pt x="1208" y="910"/>
                  </a:lnTo>
                  <a:lnTo>
                    <a:pt x="1194" y="936"/>
                  </a:lnTo>
                  <a:lnTo>
                    <a:pt x="1178" y="964"/>
                  </a:lnTo>
                  <a:lnTo>
                    <a:pt x="1162" y="988"/>
                  </a:lnTo>
                  <a:lnTo>
                    <a:pt x="1144" y="1014"/>
                  </a:lnTo>
                  <a:lnTo>
                    <a:pt x="1124" y="1038"/>
                  </a:lnTo>
                  <a:lnTo>
                    <a:pt x="1104" y="1060"/>
                  </a:lnTo>
                  <a:lnTo>
                    <a:pt x="1084" y="1082"/>
                  </a:lnTo>
                  <a:lnTo>
                    <a:pt x="1062" y="1104"/>
                  </a:lnTo>
                  <a:lnTo>
                    <a:pt x="1038" y="1124"/>
                  </a:lnTo>
                  <a:lnTo>
                    <a:pt x="1014" y="1142"/>
                  </a:lnTo>
                  <a:lnTo>
                    <a:pt x="990" y="1160"/>
                  </a:lnTo>
                  <a:lnTo>
                    <a:pt x="964" y="1176"/>
                  </a:lnTo>
                  <a:lnTo>
                    <a:pt x="938" y="1192"/>
                  </a:lnTo>
                  <a:lnTo>
                    <a:pt x="910" y="1206"/>
                  </a:lnTo>
                  <a:lnTo>
                    <a:pt x="882" y="1218"/>
                  </a:lnTo>
                  <a:lnTo>
                    <a:pt x="854" y="1230"/>
                  </a:lnTo>
                  <a:lnTo>
                    <a:pt x="824" y="1240"/>
                  </a:lnTo>
                  <a:lnTo>
                    <a:pt x="794" y="1248"/>
                  </a:lnTo>
                  <a:lnTo>
                    <a:pt x="762" y="1256"/>
                  </a:lnTo>
                  <a:lnTo>
                    <a:pt x="732" y="1262"/>
                  </a:lnTo>
                  <a:lnTo>
                    <a:pt x="700" y="1266"/>
                  </a:lnTo>
                  <a:lnTo>
                    <a:pt x="668" y="1268"/>
                  </a:lnTo>
                  <a:lnTo>
                    <a:pt x="634" y="1268"/>
                  </a:lnTo>
                  <a:lnTo>
                    <a:pt x="634" y="1268"/>
                  </a:lnTo>
                  <a:close/>
                  <a:moveTo>
                    <a:pt x="634" y="158"/>
                  </a:moveTo>
                  <a:lnTo>
                    <a:pt x="634" y="158"/>
                  </a:lnTo>
                  <a:lnTo>
                    <a:pt x="610" y="158"/>
                  </a:lnTo>
                  <a:lnTo>
                    <a:pt x="586" y="160"/>
                  </a:lnTo>
                  <a:lnTo>
                    <a:pt x="562" y="164"/>
                  </a:lnTo>
                  <a:lnTo>
                    <a:pt x="540" y="168"/>
                  </a:lnTo>
                  <a:lnTo>
                    <a:pt x="494" y="180"/>
                  </a:lnTo>
                  <a:lnTo>
                    <a:pt x="450" y="196"/>
                  </a:lnTo>
                  <a:lnTo>
                    <a:pt x="408" y="216"/>
                  </a:lnTo>
                  <a:lnTo>
                    <a:pt x="368" y="240"/>
                  </a:lnTo>
                  <a:lnTo>
                    <a:pt x="332" y="266"/>
                  </a:lnTo>
                  <a:lnTo>
                    <a:pt x="298" y="298"/>
                  </a:lnTo>
                  <a:lnTo>
                    <a:pt x="268" y="332"/>
                  </a:lnTo>
                  <a:lnTo>
                    <a:pt x="240" y="368"/>
                  </a:lnTo>
                  <a:lnTo>
                    <a:pt x="216" y="408"/>
                  </a:lnTo>
                  <a:lnTo>
                    <a:pt x="196" y="448"/>
                  </a:lnTo>
                  <a:lnTo>
                    <a:pt x="180" y="492"/>
                  </a:lnTo>
                  <a:lnTo>
                    <a:pt x="168" y="538"/>
                  </a:lnTo>
                  <a:lnTo>
                    <a:pt x="164" y="562"/>
                  </a:lnTo>
                  <a:lnTo>
                    <a:pt x="162" y="586"/>
                  </a:lnTo>
                  <a:lnTo>
                    <a:pt x="160" y="610"/>
                  </a:lnTo>
                  <a:lnTo>
                    <a:pt x="158" y="634"/>
                  </a:lnTo>
                  <a:lnTo>
                    <a:pt x="158" y="634"/>
                  </a:lnTo>
                  <a:lnTo>
                    <a:pt x="160" y="658"/>
                  </a:lnTo>
                  <a:lnTo>
                    <a:pt x="162" y="682"/>
                  </a:lnTo>
                  <a:lnTo>
                    <a:pt x="164" y="706"/>
                  </a:lnTo>
                  <a:lnTo>
                    <a:pt x="168" y="730"/>
                  </a:lnTo>
                  <a:lnTo>
                    <a:pt x="180" y="776"/>
                  </a:lnTo>
                  <a:lnTo>
                    <a:pt x="196" y="820"/>
                  </a:lnTo>
                  <a:lnTo>
                    <a:pt x="216" y="860"/>
                  </a:lnTo>
                  <a:lnTo>
                    <a:pt x="240" y="900"/>
                  </a:lnTo>
                  <a:lnTo>
                    <a:pt x="268" y="936"/>
                  </a:lnTo>
                  <a:lnTo>
                    <a:pt x="298" y="970"/>
                  </a:lnTo>
                  <a:lnTo>
                    <a:pt x="332" y="1002"/>
                  </a:lnTo>
                  <a:lnTo>
                    <a:pt x="368" y="1028"/>
                  </a:lnTo>
                  <a:lnTo>
                    <a:pt x="408" y="1052"/>
                  </a:lnTo>
                  <a:lnTo>
                    <a:pt x="450" y="1072"/>
                  </a:lnTo>
                  <a:lnTo>
                    <a:pt x="494" y="1088"/>
                  </a:lnTo>
                  <a:lnTo>
                    <a:pt x="540" y="1100"/>
                  </a:lnTo>
                  <a:lnTo>
                    <a:pt x="562" y="1104"/>
                  </a:lnTo>
                  <a:lnTo>
                    <a:pt x="586" y="1108"/>
                  </a:lnTo>
                  <a:lnTo>
                    <a:pt x="610" y="1110"/>
                  </a:lnTo>
                  <a:lnTo>
                    <a:pt x="634" y="1110"/>
                  </a:lnTo>
                  <a:lnTo>
                    <a:pt x="634" y="1110"/>
                  </a:lnTo>
                  <a:lnTo>
                    <a:pt x="660" y="1110"/>
                  </a:lnTo>
                  <a:lnTo>
                    <a:pt x="684" y="1108"/>
                  </a:lnTo>
                  <a:lnTo>
                    <a:pt x="708" y="1104"/>
                  </a:lnTo>
                  <a:lnTo>
                    <a:pt x="730" y="1100"/>
                  </a:lnTo>
                  <a:lnTo>
                    <a:pt x="776" y="1088"/>
                  </a:lnTo>
                  <a:lnTo>
                    <a:pt x="820" y="1072"/>
                  </a:lnTo>
                  <a:lnTo>
                    <a:pt x="862" y="1052"/>
                  </a:lnTo>
                  <a:lnTo>
                    <a:pt x="902" y="1028"/>
                  </a:lnTo>
                  <a:lnTo>
                    <a:pt x="938" y="1002"/>
                  </a:lnTo>
                  <a:lnTo>
                    <a:pt x="972" y="970"/>
                  </a:lnTo>
                  <a:lnTo>
                    <a:pt x="1002" y="936"/>
                  </a:lnTo>
                  <a:lnTo>
                    <a:pt x="1030" y="900"/>
                  </a:lnTo>
                  <a:lnTo>
                    <a:pt x="1054" y="860"/>
                  </a:lnTo>
                  <a:lnTo>
                    <a:pt x="1074" y="820"/>
                  </a:lnTo>
                  <a:lnTo>
                    <a:pt x="1090" y="776"/>
                  </a:lnTo>
                  <a:lnTo>
                    <a:pt x="1102" y="730"/>
                  </a:lnTo>
                  <a:lnTo>
                    <a:pt x="1106" y="706"/>
                  </a:lnTo>
                  <a:lnTo>
                    <a:pt x="1108" y="682"/>
                  </a:lnTo>
                  <a:lnTo>
                    <a:pt x="1110" y="658"/>
                  </a:lnTo>
                  <a:lnTo>
                    <a:pt x="1112" y="634"/>
                  </a:lnTo>
                  <a:lnTo>
                    <a:pt x="1112" y="634"/>
                  </a:lnTo>
                  <a:lnTo>
                    <a:pt x="1110" y="610"/>
                  </a:lnTo>
                  <a:lnTo>
                    <a:pt x="1108" y="586"/>
                  </a:lnTo>
                  <a:lnTo>
                    <a:pt x="1106" y="562"/>
                  </a:lnTo>
                  <a:lnTo>
                    <a:pt x="1102" y="538"/>
                  </a:lnTo>
                  <a:lnTo>
                    <a:pt x="1090" y="492"/>
                  </a:lnTo>
                  <a:lnTo>
                    <a:pt x="1074" y="448"/>
                  </a:lnTo>
                  <a:lnTo>
                    <a:pt x="1054" y="408"/>
                  </a:lnTo>
                  <a:lnTo>
                    <a:pt x="1030" y="368"/>
                  </a:lnTo>
                  <a:lnTo>
                    <a:pt x="1002" y="332"/>
                  </a:lnTo>
                  <a:lnTo>
                    <a:pt x="972" y="298"/>
                  </a:lnTo>
                  <a:lnTo>
                    <a:pt x="938" y="266"/>
                  </a:lnTo>
                  <a:lnTo>
                    <a:pt x="902" y="240"/>
                  </a:lnTo>
                  <a:lnTo>
                    <a:pt x="862" y="216"/>
                  </a:lnTo>
                  <a:lnTo>
                    <a:pt x="820" y="196"/>
                  </a:lnTo>
                  <a:lnTo>
                    <a:pt x="776" y="180"/>
                  </a:lnTo>
                  <a:lnTo>
                    <a:pt x="730" y="168"/>
                  </a:lnTo>
                  <a:lnTo>
                    <a:pt x="708" y="164"/>
                  </a:lnTo>
                  <a:lnTo>
                    <a:pt x="684" y="160"/>
                  </a:lnTo>
                  <a:lnTo>
                    <a:pt x="660" y="158"/>
                  </a:lnTo>
                  <a:lnTo>
                    <a:pt x="634" y="158"/>
                  </a:lnTo>
                  <a:lnTo>
                    <a:pt x="634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4133850" y="1916113"/>
              <a:ext cx="879475" cy="815975"/>
            </a:xfrm>
            <a:custGeom>
              <a:avLst/>
              <a:gdLst/>
              <a:ahLst/>
              <a:cxnLst>
                <a:cxn ang="0">
                  <a:pos x="236" y="514"/>
                </a:cxn>
                <a:cxn ang="0">
                  <a:pos x="236" y="514"/>
                </a:cxn>
                <a:cxn ang="0">
                  <a:pos x="220" y="512"/>
                </a:cxn>
                <a:cxn ang="0">
                  <a:pos x="204" y="510"/>
                </a:cxn>
                <a:cxn ang="0">
                  <a:pos x="188" y="506"/>
                </a:cxn>
                <a:cxn ang="0">
                  <a:pos x="174" y="498"/>
                </a:cxn>
                <a:cxn ang="0">
                  <a:pos x="162" y="490"/>
                </a:cxn>
                <a:cxn ang="0">
                  <a:pos x="150" y="480"/>
                </a:cxn>
                <a:cxn ang="0">
                  <a:pos x="138" y="470"/>
                </a:cxn>
                <a:cxn ang="0">
                  <a:pos x="128" y="456"/>
                </a:cxn>
                <a:cxn ang="0">
                  <a:pos x="12" y="282"/>
                </a:cxn>
                <a:cxn ang="0">
                  <a:pos x="12" y="282"/>
                </a:cxn>
                <a:cxn ang="0">
                  <a:pos x="4" y="268"/>
                </a:cxn>
                <a:cxn ang="0">
                  <a:pos x="0" y="254"/>
                </a:cxn>
                <a:cxn ang="0">
                  <a:pos x="0" y="238"/>
                </a:cxn>
                <a:cxn ang="0">
                  <a:pos x="0" y="222"/>
                </a:cxn>
                <a:cxn ang="0">
                  <a:pos x="6" y="208"/>
                </a:cxn>
                <a:cxn ang="0">
                  <a:pos x="12" y="194"/>
                </a:cxn>
                <a:cxn ang="0">
                  <a:pos x="22" y="182"/>
                </a:cxn>
                <a:cxn ang="0">
                  <a:pos x="34" y="172"/>
                </a:cxn>
                <a:cxn ang="0">
                  <a:pos x="34" y="172"/>
                </a:cxn>
                <a:cxn ang="0">
                  <a:pos x="48" y="164"/>
                </a:cxn>
                <a:cxn ang="0">
                  <a:pos x="64" y="160"/>
                </a:cxn>
                <a:cxn ang="0">
                  <a:pos x="78" y="158"/>
                </a:cxn>
                <a:cxn ang="0">
                  <a:pos x="94" y="160"/>
                </a:cxn>
                <a:cxn ang="0">
                  <a:pos x="108" y="164"/>
                </a:cxn>
                <a:cxn ang="0">
                  <a:pos x="122" y="172"/>
                </a:cxn>
                <a:cxn ang="0">
                  <a:pos x="134" y="182"/>
                </a:cxn>
                <a:cxn ang="0">
                  <a:pos x="144" y="194"/>
                </a:cxn>
                <a:cxn ang="0">
                  <a:pos x="234" y="328"/>
                </a:cxn>
                <a:cxn ang="0">
                  <a:pos x="408" y="38"/>
                </a:cxn>
                <a:cxn ang="0">
                  <a:pos x="408" y="38"/>
                </a:cxn>
                <a:cxn ang="0">
                  <a:pos x="416" y="26"/>
                </a:cxn>
                <a:cxn ang="0">
                  <a:pos x="428" y="16"/>
                </a:cxn>
                <a:cxn ang="0">
                  <a:pos x="442" y="8"/>
                </a:cxn>
                <a:cxn ang="0">
                  <a:pos x="456" y="2"/>
                </a:cxn>
                <a:cxn ang="0">
                  <a:pos x="472" y="0"/>
                </a:cxn>
                <a:cxn ang="0">
                  <a:pos x="486" y="0"/>
                </a:cxn>
                <a:cxn ang="0">
                  <a:pos x="502" y="4"/>
                </a:cxn>
                <a:cxn ang="0">
                  <a:pos x="516" y="12"/>
                </a:cxn>
                <a:cxn ang="0">
                  <a:pos x="516" y="12"/>
                </a:cxn>
                <a:cxn ang="0">
                  <a:pos x="530" y="22"/>
                </a:cxn>
                <a:cxn ang="0">
                  <a:pos x="540" y="32"/>
                </a:cxn>
                <a:cxn ang="0">
                  <a:pos x="548" y="46"/>
                </a:cxn>
                <a:cxn ang="0">
                  <a:pos x="552" y="60"/>
                </a:cxn>
                <a:cxn ang="0">
                  <a:pos x="554" y="76"/>
                </a:cxn>
                <a:cxn ang="0">
                  <a:pos x="554" y="90"/>
                </a:cxn>
                <a:cxn ang="0">
                  <a:pos x="550" y="106"/>
                </a:cxn>
                <a:cxn ang="0">
                  <a:pos x="544" y="120"/>
                </a:cxn>
                <a:cxn ang="0">
                  <a:pos x="344" y="452"/>
                </a:cxn>
                <a:cxn ang="0">
                  <a:pos x="344" y="452"/>
                </a:cxn>
                <a:cxn ang="0">
                  <a:pos x="336" y="466"/>
                </a:cxn>
                <a:cxn ang="0">
                  <a:pos x="324" y="478"/>
                </a:cxn>
                <a:cxn ang="0">
                  <a:pos x="312" y="488"/>
                </a:cxn>
                <a:cxn ang="0">
                  <a:pos x="300" y="496"/>
                </a:cxn>
                <a:cxn ang="0">
                  <a:pos x="286" y="504"/>
                </a:cxn>
                <a:cxn ang="0">
                  <a:pos x="270" y="508"/>
                </a:cxn>
                <a:cxn ang="0">
                  <a:pos x="254" y="512"/>
                </a:cxn>
                <a:cxn ang="0">
                  <a:pos x="238" y="514"/>
                </a:cxn>
                <a:cxn ang="0">
                  <a:pos x="238" y="514"/>
                </a:cxn>
                <a:cxn ang="0">
                  <a:pos x="236" y="514"/>
                </a:cxn>
                <a:cxn ang="0">
                  <a:pos x="236" y="514"/>
                </a:cxn>
              </a:cxnLst>
              <a:rect l="0" t="0" r="r" b="b"/>
              <a:pathLst>
                <a:path w="554" h="514">
                  <a:moveTo>
                    <a:pt x="236" y="514"/>
                  </a:moveTo>
                  <a:lnTo>
                    <a:pt x="236" y="514"/>
                  </a:lnTo>
                  <a:lnTo>
                    <a:pt x="220" y="512"/>
                  </a:lnTo>
                  <a:lnTo>
                    <a:pt x="204" y="510"/>
                  </a:lnTo>
                  <a:lnTo>
                    <a:pt x="188" y="506"/>
                  </a:lnTo>
                  <a:lnTo>
                    <a:pt x="174" y="498"/>
                  </a:lnTo>
                  <a:lnTo>
                    <a:pt x="162" y="490"/>
                  </a:lnTo>
                  <a:lnTo>
                    <a:pt x="150" y="480"/>
                  </a:lnTo>
                  <a:lnTo>
                    <a:pt x="138" y="470"/>
                  </a:lnTo>
                  <a:lnTo>
                    <a:pt x="128" y="456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4" y="268"/>
                  </a:lnTo>
                  <a:lnTo>
                    <a:pt x="0" y="254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6" y="208"/>
                  </a:lnTo>
                  <a:lnTo>
                    <a:pt x="12" y="194"/>
                  </a:lnTo>
                  <a:lnTo>
                    <a:pt x="22" y="182"/>
                  </a:lnTo>
                  <a:lnTo>
                    <a:pt x="34" y="172"/>
                  </a:lnTo>
                  <a:lnTo>
                    <a:pt x="34" y="172"/>
                  </a:lnTo>
                  <a:lnTo>
                    <a:pt x="48" y="164"/>
                  </a:lnTo>
                  <a:lnTo>
                    <a:pt x="64" y="160"/>
                  </a:lnTo>
                  <a:lnTo>
                    <a:pt x="78" y="158"/>
                  </a:lnTo>
                  <a:lnTo>
                    <a:pt x="94" y="160"/>
                  </a:lnTo>
                  <a:lnTo>
                    <a:pt x="108" y="164"/>
                  </a:lnTo>
                  <a:lnTo>
                    <a:pt x="122" y="172"/>
                  </a:lnTo>
                  <a:lnTo>
                    <a:pt x="134" y="182"/>
                  </a:lnTo>
                  <a:lnTo>
                    <a:pt x="144" y="194"/>
                  </a:lnTo>
                  <a:lnTo>
                    <a:pt x="234" y="328"/>
                  </a:lnTo>
                  <a:lnTo>
                    <a:pt x="408" y="38"/>
                  </a:lnTo>
                  <a:lnTo>
                    <a:pt x="408" y="38"/>
                  </a:lnTo>
                  <a:lnTo>
                    <a:pt x="416" y="26"/>
                  </a:lnTo>
                  <a:lnTo>
                    <a:pt x="428" y="16"/>
                  </a:lnTo>
                  <a:lnTo>
                    <a:pt x="442" y="8"/>
                  </a:lnTo>
                  <a:lnTo>
                    <a:pt x="456" y="2"/>
                  </a:lnTo>
                  <a:lnTo>
                    <a:pt x="472" y="0"/>
                  </a:lnTo>
                  <a:lnTo>
                    <a:pt x="486" y="0"/>
                  </a:lnTo>
                  <a:lnTo>
                    <a:pt x="502" y="4"/>
                  </a:lnTo>
                  <a:lnTo>
                    <a:pt x="516" y="12"/>
                  </a:lnTo>
                  <a:lnTo>
                    <a:pt x="516" y="12"/>
                  </a:lnTo>
                  <a:lnTo>
                    <a:pt x="530" y="22"/>
                  </a:lnTo>
                  <a:lnTo>
                    <a:pt x="540" y="32"/>
                  </a:lnTo>
                  <a:lnTo>
                    <a:pt x="548" y="46"/>
                  </a:lnTo>
                  <a:lnTo>
                    <a:pt x="552" y="60"/>
                  </a:lnTo>
                  <a:lnTo>
                    <a:pt x="554" y="76"/>
                  </a:lnTo>
                  <a:lnTo>
                    <a:pt x="554" y="90"/>
                  </a:lnTo>
                  <a:lnTo>
                    <a:pt x="550" y="106"/>
                  </a:lnTo>
                  <a:lnTo>
                    <a:pt x="544" y="120"/>
                  </a:lnTo>
                  <a:lnTo>
                    <a:pt x="344" y="452"/>
                  </a:lnTo>
                  <a:lnTo>
                    <a:pt x="344" y="452"/>
                  </a:lnTo>
                  <a:lnTo>
                    <a:pt x="336" y="466"/>
                  </a:lnTo>
                  <a:lnTo>
                    <a:pt x="324" y="478"/>
                  </a:lnTo>
                  <a:lnTo>
                    <a:pt x="312" y="488"/>
                  </a:lnTo>
                  <a:lnTo>
                    <a:pt x="300" y="496"/>
                  </a:lnTo>
                  <a:lnTo>
                    <a:pt x="286" y="504"/>
                  </a:lnTo>
                  <a:lnTo>
                    <a:pt x="270" y="508"/>
                  </a:lnTo>
                  <a:lnTo>
                    <a:pt x="254" y="512"/>
                  </a:lnTo>
                  <a:lnTo>
                    <a:pt x="238" y="514"/>
                  </a:lnTo>
                  <a:lnTo>
                    <a:pt x="238" y="514"/>
                  </a:lnTo>
                  <a:lnTo>
                    <a:pt x="236" y="514"/>
                  </a:lnTo>
                  <a:lnTo>
                    <a:pt x="236" y="5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9" name="Freeform 15"/>
          <p:cNvSpPr>
            <a:spLocks noChangeAspect="1" noEditPoints="1"/>
          </p:cNvSpPr>
          <p:nvPr/>
        </p:nvSpPr>
        <p:spPr bwMode="auto">
          <a:xfrm>
            <a:off x="6213839" y="1578289"/>
            <a:ext cx="667200" cy="612097"/>
          </a:xfrm>
          <a:custGeom>
            <a:avLst/>
            <a:gdLst/>
            <a:ahLst/>
            <a:cxnLst>
              <a:cxn ang="0">
                <a:pos x="1336" y="3514"/>
              </a:cxn>
              <a:cxn ang="0">
                <a:pos x="1036" y="3324"/>
              </a:cxn>
              <a:cxn ang="0">
                <a:pos x="712" y="3006"/>
              </a:cxn>
              <a:cxn ang="0">
                <a:pos x="428" y="2576"/>
              </a:cxn>
              <a:cxn ang="0">
                <a:pos x="228" y="2104"/>
              </a:cxn>
              <a:cxn ang="0">
                <a:pos x="100" y="1614"/>
              </a:cxn>
              <a:cxn ang="0">
                <a:pos x="28" y="1132"/>
              </a:cxn>
              <a:cxn ang="0">
                <a:pos x="56" y="482"/>
              </a:cxn>
              <a:cxn ang="0">
                <a:pos x="358" y="450"/>
              </a:cxn>
              <a:cxn ang="0">
                <a:pos x="826" y="340"/>
              </a:cxn>
              <a:cxn ang="0">
                <a:pos x="1164" y="200"/>
              </a:cxn>
              <a:cxn ang="0">
                <a:pos x="1456" y="0"/>
              </a:cxn>
              <a:cxn ang="0">
                <a:pos x="1694" y="170"/>
              </a:cxn>
              <a:cxn ang="0">
                <a:pos x="2028" y="322"/>
              </a:cxn>
              <a:cxn ang="0">
                <a:pos x="2460" y="434"/>
              </a:cxn>
              <a:cxn ang="0">
                <a:pos x="2856" y="482"/>
              </a:cxn>
              <a:cxn ang="0">
                <a:pos x="2896" y="976"/>
              </a:cxn>
              <a:cxn ang="0">
                <a:pos x="2828" y="1534"/>
              </a:cxn>
              <a:cxn ang="0">
                <a:pos x="2710" y="2022"/>
              </a:cxn>
              <a:cxn ang="0">
                <a:pos x="2522" y="2498"/>
              </a:cxn>
              <a:cxn ang="0">
                <a:pos x="2252" y="2938"/>
              </a:cxn>
              <a:cxn ang="0">
                <a:pos x="1938" y="3274"/>
              </a:cxn>
              <a:cxn ang="0">
                <a:pos x="1616" y="3496"/>
              </a:cxn>
              <a:cxn ang="0">
                <a:pos x="114" y="594"/>
              </a:cxn>
              <a:cxn ang="0">
                <a:pos x="138" y="1092"/>
              </a:cxn>
              <a:cxn ang="0">
                <a:pos x="214" y="1612"/>
              </a:cxn>
              <a:cxn ang="0">
                <a:pos x="332" y="2052"/>
              </a:cxn>
              <a:cxn ang="0">
                <a:pos x="480" y="2418"/>
              </a:cxn>
              <a:cxn ang="0">
                <a:pos x="674" y="2760"/>
              </a:cxn>
              <a:cxn ang="0">
                <a:pos x="1024" y="3164"/>
              </a:cxn>
              <a:cxn ang="0">
                <a:pos x="1316" y="3376"/>
              </a:cxn>
              <a:cxn ang="0">
                <a:pos x="1548" y="3400"/>
              </a:cxn>
              <a:cxn ang="0">
                <a:pos x="1798" y="3240"/>
              </a:cxn>
              <a:cxn ang="0">
                <a:pos x="2116" y="2926"/>
              </a:cxn>
              <a:cxn ang="0">
                <a:pos x="2344" y="2592"/>
              </a:cxn>
              <a:cxn ang="0">
                <a:pos x="2544" y="2154"/>
              </a:cxn>
              <a:cxn ang="0">
                <a:pos x="2678" y="1694"/>
              </a:cxn>
              <a:cxn ang="0">
                <a:pos x="2766" y="1160"/>
              </a:cxn>
              <a:cxn ang="0">
                <a:pos x="2700" y="584"/>
              </a:cxn>
              <a:cxn ang="0">
                <a:pos x="2224" y="500"/>
              </a:cxn>
              <a:cxn ang="0">
                <a:pos x="1782" y="346"/>
              </a:cxn>
              <a:cxn ang="0">
                <a:pos x="1500" y="180"/>
              </a:cxn>
              <a:cxn ang="0">
                <a:pos x="1274" y="270"/>
              </a:cxn>
              <a:cxn ang="0">
                <a:pos x="980" y="408"/>
              </a:cxn>
              <a:cxn ang="0">
                <a:pos x="422" y="556"/>
              </a:cxn>
              <a:cxn ang="0">
                <a:pos x="1456" y="336"/>
              </a:cxn>
              <a:cxn ang="0">
                <a:pos x="1644" y="3148"/>
              </a:cxn>
              <a:cxn ang="0">
                <a:pos x="1880" y="2966"/>
              </a:cxn>
              <a:cxn ang="0">
                <a:pos x="2148" y="2656"/>
              </a:cxn>
              <a:cxn ang="0">
                <a:pos x="2396" y="2186"/>
              </a:cxn>
              <a:cxn ang="0">
                <a:pos x="2552" y="1660"/>
              </a:cxn>
              <a:cxn ang="0">
                <a:pos x="2638" y="880"/>
              </a:cxn>
              <a:cxn ang="0">
                <a:pos x="2386" y="704"/>
              </a:cxn>
              <a:cxn ang="0">
                <a:pos x="1932" y="592"/>
              </a:cxn>
              <a:cxn ang="0">
                <a:pos x="1638" y="460"/>
              </a:cxn>
            </a:cxnLst>
            <a:rect l="0" t="0" r="r" b="b"/>
            <a:pathLst>
              <a:path w="2912" h="3562">
                <a:moveTo>
                  <a:pt x="1456" y="3562"/>
                </a:moveTo>
                <a:lnTo>
                  <a:pt x="1438" y="3558"/>
                </a:lnTo>
                <a:lnTo>
                  <a:pt x="1438" y="3558"/>
                </a:lnTo>
                <a:lnTo>
                  <a:pt x="1418" y="3550"/>
                </a:lnTo>
                <a:lnTo>
                  <a:pt x="1368" y="3530"/>
                </a:lnTo>
                <a:lnTo>
                  <a:pt x="1336" y="3514"/>
                </a:lnTo>
                <a:lnTo>
                  <a:pt x="1296" y="3496"/>
                </a:lnTo>
                <a:lnTo>
                  <a:pt x="1252" y="3472"/>
                </a:lnTo>
                <a:lnTo>
                  <a:pt x="1204" y="3442"/>
                </a:lnTo>
                <a:lnTo>
                  <a:pt x="1150" y="3408"/>
                </a:lnTo>
                <a:lnTo>
                  <a:pt x="1094" y="3370"/>
                </a:lnTo>
                <a:lnTo>
                  <a:pt x="1036" y="3324"/>
                </a:lnTo>
                <a:lnTo>
                  <a:pt x="974" y="3274"/>
                </a:lnTo>
                <a:lnTo>
                  <a:pt x="910" y="3218"/>
                </a:lnTo>
                <a:lnTo>
                  <a:pt x="846" y="3154"/>
                </a:lnTo>
                <a:lnTo>
                  <a:pt x="778" y="3084"/>
                </a:lnTo>
                <a:lnTo>
                  <a:pt x="712" y="3006"/>
                </a:lnTo>
                <a:lnTo>
                  <a:pt x="712" y="3006"/>
                </a:lnTo>
                <a:lnTo>
                  <a:pt x="658" y="2938"/>
                </a:lnTo>
                <a:lnTo>
                  <a:pt x="608" y="2868"/>
                </a:lnTo>
                <a:lnTo>
                  <a:pt x="558" y="2796"/>
                </a:lnTo>
                <a:lnTo>
                  <a:pt x="512" y="2724"/>
                </a:lnTo>
                <a:lnTo>
                  <a:pt x="468" y="2650"/>
                </a:lnTo>
                <a:lnTo>
                  <a:pt x="428" y="2576"/>
                </a:lnTo>
                <a:lnTo>
                  <a:pt x="388" y="2498"/>
                </a:lnTo>
                <a:lnTo>
                  <a:pt x="352" y="2422"/>
                </a:lnTo>
                <a:lnTo>
                  <a:pt x="318" y="2342"/>
                </a:lnTo>
                <a:lnTo>
                  <a:pt x="286" y="2264"/>
                </a:lnTo>
                <a:lnTo>
                  <a:pt x="256" y="2184"/>
                </a:lnTo>
                <a:lnTo>
                  <a:pt x="228" y="2104"/>
                </a:lnTo>
                <a:lnTo>
                  <a:pt x="202" y="2022"/>
                </a:lnTo>
                <a:lnTo>
                  <a:pt x="178" y="1942"/>
                </a:lnTo>
                <a:lnTo>
                  <a:pt x="156" y="1860"/>
                </a:lnTo>
                <a:lnTo>
                  <a:pt x="136" y="1778"/>
                </a:lnTo>
                <a:lnTo>
                  <a:pt x="116" y="1696"/>
                </a:lnTo>
                <a:lnTo>
                  <a:pt x="100" y="1614"/>
                </a:lnTo>
                <a:lnTo>
                  <a:pt x="84" y="1534"/>
                </a:lnTo>
                <a:lnTo>
                  <a:pt x="70" y="1452"/>
                </a:lnTo>
                <a:lnTo>
                  <a:pt x="58" y="1370"/>
                </a:lnTo>
                <a:lnTo>
                  <a:pt x="46" y="1290"/>
                </a:lnTo>
                <a:lnTo>
                  <a:pt x="36" y="1210"/>
                </a:lnTo>
                <a:lnTo>
                  <a:pt x="28" y="1132"/>
                </a:lnTo>
                <a:lnTo>
                  <a:pt x="16" y="976"/>
                </a:lnTo>
                <a:lnTo>
                  <a:pt x="6" y="826"/>
                </a:lnTo>
                <a:lnTo>
                  <a:pt x="2" y="680"/>
                </a:lnTo>
                <a:lnTo>
                  <a:pt x="0" y="538"/>
                </a:lnTo>
                <a:lnTo>
                  <a:pt x="0" y="484"/>
                </a:lnTo>
                <a:lnTo>
                  <a:pt x="56" y="482"/>
                </a:lnTo>
                <a:lnTo>
                  <a:pt x="56" y="482"/>
                </a:lnTo>
                <a:lnTo>
                  <a:pt x="96" y="480"/>
                </a:lnTo>
                <a:lnTo>
                  <a:pt x="142" y="476"/>
                </a:lnTo>
                <a:lnTo>
                  <a:pt x="202" y="470"/>
                </a:lnTo>
                <a:lnTo>
                  <a:pt x="274" y="462"/>
                </a:lnTo>
                <a:lnTo>
                  <a:pt x="358" y="450"/>
                </a:lnTo>
                <a:lnTo>
                  <a:pt x="452" y="434"/>
                </a:lnTo>
                <a:lnTo>
                  <a:pt x="552" y="414"/>
                </a:lnTo>
                <a:lnTo>
                  <a:pt x="660" y="388"/>
                </a:lnTo>
                <a:lnTo>
                  <a:pt x="714" y="374"/>
                </a:lnTo>
                <a:lnTo>
                  <a:pt x="770" y="358"/>
                </a:lnTo>
                <a:lnTo>
                  <a:pt x="826" y="340"/>
                </a:lnTo>
                <a:lnTo>
                  <a:pt x="882" y="322"/>
                </a:lnTo>
                <a:lnTo>
                  <a:pt x="940" y="300"/>
                </a:lnTo>
                <a:lnTo>
                  <a:pt x="996" y="278"/>
                </a:lnTo>
                <a:lnTo>
                  <a:pt x="1052" y="254"/>
                </a:lnTo>
                <a:lnTo>
                  <a:pt x="1108" y="228"/>
                </a:lnTo>
                <a:lnTo>
                  <a:pt x="1164" y="200"/>
                </a:lnTo>
                <a:lnTo>
                  <a:pt x="1218" y="170"/>
                </a:lnTo>
                <a:lnTo>
                  <a:pt x="1270" y="138"/>
                </a:lnTo>
                <a:lnTo>
                  <a:pt x="1322" y="104"/>
                </a:lnTo>
                <a:lnTo>
                  <a:pt x="1370" y="68"/>
                </a:lnTo>
                <a:lnTo>
                  <a:pt x="1418" y="30"/>
                </a:lnTo>
                <a:lnTo>
                  <a:pt x="1456" y="0"/>
                </a:lnTo>
                <a:lnTo>
                  <a:pt x="1492" y="30"/>
                </a:lnTo>
                <a:lnTo>
                  <a:pt x="1492" y="30"/>
                </a:lnTo>
                <a:lnTo>
                  <a:pt x="1540" y="68"/>
                </a:lnTo>
                <a:lnTo>
                  <a:pt x="1590" y="104"/>
                </a:lnTo>
                <a:lnTo>
                  <a:pt x="1642" y="138"/>
                </a:lnTo>
                <a:lnTo>
                  <a:pt x="1694" y="170"/>
                </a:lnTo>
                <a:lnTo>
                  <a:pt x="1748" y="200"/>
                </a:lnTo>
                <a:lnTo>
                  <a:pt x="1804" y="228"/>
                </a:lnTo>
                <a:lnTo>
                  <a:pt x="1860" y="254"/>
                </a:lnTo>
                <a:lnTo>
                  <a:pt x="1916" y="278"/>
                </a:lnTo>
                <a:lnTo>
                  <a:pt x="1972" y="300"/>
                </a:lnTo>
                <a:lnTo>
                  <a:pt x="2028" y="322"/>
                </a:lnTo>
                <a:lnTo>
                  <a:pt x="2086" y="340"/>
                </a:lnTo>
                <a:lnTo>
                  <a:pt x="2142" y="358"/>
                </a:lnTo>
                <a:lnTo>
                  <a:pt x="2198" y="374"/>
                </a:lnTo>
                <a:lnTo>
                  <a:pt x="2252" y="388"/>
                </a:lnTo>
                <a:lnTo>
                  <a:pt x="2358" y="414"/>
                </a:lnTo>
                <a:lnTo>
                  <a:pt x="2460" y="434"/>
                </a:lnTo>
                <a:lnTo>
                  <a:pt x="2552" y="450"/>
                </a:lnTo>
                <a:lnTo>
                  <a:pt x="2636" y="462"/>
                </a:lnTo>
                <a:lnTo>
                  <a:pt x="2710" y="470"/>
                </a:lnTo>
                <a:lnTo>
                  <a:pt x="2770" y="476"/>
                </a:lnTo>
                <a:lnTo>
                  <a:pt x="2816" y="480"/>
                </a:lnTo>
                <a:lnTo>
                  <a:pt x="2856" y="482"/>
                </a:lnTo>
                <a:lnTo>
                  <a:pt x="2912" y="484"/>
                </a:lnTo>
                <a:lnTo>
                  <a:pt x="2912" y="538"/>
                </a:lnTo>
                <a:lnTo>
                  <a:pt x="2912" y="538"/>
                </a:lnTo>
                <a:lnTo>
                  <a:pt x="2910" y="680"/>
                </a:lnTo>
                <a:lnTo>
                  <a:pt x="2904" y="826"/>
                </a:lnTo>
                <a:lnTo>
                  <a:pt x="2896" y="976"/>
                </a:lnTo>
                <a:lnTo>
                  <a:pt x="2882" y="1132"/>
                </a:lnTo>
                <a:lnTo>
                  <a:pt x="2874" y="1210"/>
                </a:lnTo>
                <a:lnTo>
                  <a:pt x="2864" y="1290"/>
                </a:lnTo>
                <a:lnTo>
                  <a:pt x="2854" y="1370"/>
                </a:lnTo>
                <a:lnTo>
                  <a:pt x="2842" y="1452"/>
                </a:lnTo>
                <a:lnTo>
                  <a:pt x="2828" y="1534"/>
                </a:lnTo>
                <a:lnTo>
                  <a:pt x="2812" y="1614"/>
                </a:lnTo>
                <a:lnTo>
                  <a:pt x="2794" y="1696"/>
                </a:lnTo>
                <a:lnTo>
                  <a:pt x="2776" y="1778"/>
                </a:lnTo>
                <a:lnTo>
                  <a:pt x="2756" y="1860"/>
                </a:lnTo>
                <a:lnTo>
                  <a:pt x="2734" y="1942"/>
                </a:lnTo>
                <a:lnTo>
                  <a:pt x="2710" y="2022"/>
                </a:lnTo>
                <a:lnTo>
                  <a:pt x="2684" y="2104"/>
                </a:lnTo>
                <a:lnTo>
                  <a:pt x="2656" y="2184"/>
                </a:lnTo>
                <a:lnTo>
                  <a:pt x="2626" y="2264"/>
                </a:lnTo>
                <a:lnTo>
                  <a:pt x="2592" y="2342"/>
                </a:lnTo>
                <a:lnTo>
                  <a:pt x="2558" y="2422"/>
                </a:lnTo>
                <a:lnTo>
                  <a:pt x="2522" y="2498"/>
                </a:lnTo>
                <a:lnTo>
                  <a:pt x="2484" y="2576"/>
                </a:lnTo>
                <a:lnTo>
                  <a:pt x="2442" y="2650"/>
                </a:lnTo>
                <a:lnTo>
                  <a:pt x="2398" y="2724"/>
                </a:lnTo>
                <a:lnTo>
                  <a:pt x="2352" y="2796"/>
                </a:lnTo>
                <a:lnTo>
                  <a:pt x="2304" y="2868"/>
                </a:lnTo>
                <a:lnTo>
                  <a:pt x="2252" y="2938"/>
                </a:lnTo>
                <a:lnTo>
                  <a:pt x="2200" y="3006"/>
                </a:lnTo>
                <a:lnTo>
                  <a:pt x="2200" y="3006"/>
                </a:lnTo>
                <a:lnTo>
                  <a:pt x="2132" y="3084"/>
                </a:lnTo>
                <a:lnTo>
                  <a:pt x="2066" y="3154"/>
                </a:lnTo>
                <a:lnTo>
                  <a:pt x="2000" y="3218"/>
                </a:lnTo>
                <a:lnTo>
                  <a:pt x="1938" y="3274"/>
                </a:lnTo>
                <a:lnTo>
                  <a:pt x="1876" y="3324"/>
                </a:lnTo>
                <a:lnTo>
                  <a:pt x="1816" y="3370"/>
                </a:lnTo>
                <a:lnTo>
                  <a:pt x="1760" y="3408"/>
                </a:lnTo>
                <a:lnTo>
                  <a:pt x="1708" y="3442"/>
                </a:lnTo>
                <a:lnTo>
                  <a:pt x="1660" y="3472"/>
                </a:lnTo>
                <a:lnTo>
                  <a:pt x="1616" y="3496"/>
                </a:lnTo>
                <a:lnTo>
                  <a:pt x="1576" y="3514"/>
                </a:lnTo>
                <a:lnTo>
                  <a:pt x="1542" y="3530"/>
                </a:lnTo>
                <a:lnTo>
                  <a:pt x="1494" y="3550"/>
                </a:lnTo>
                <a:lnTo>
                  <a:pt x="1472" y="3558"/>
                </a:lnTo>
                <a:lnTo>
                  <a:pt x="1456" y="3562"/>
                </a:lnTo>
                <a:close/>
                <a:moveTo>
                  <a:pt x="114" y="594"/>
                </a:moveTo>
                <a:lnTo>
                  <a:pt x="114" y="594"/>
                </a:lnTo>
                <a:lnTo>
                  <a:pt x="116" y="698"/>
                </a:lnTo>
                <a:lnTo>
                  <a:pt x="120" y="800"/>
                </a:lnTo>
                <a:lnTo>
                  <a:pt x="124" y="900"/>
                </a:lnTo>
                <a:lnTo>
                  <a:pt x="130" y="998"/>
                </a:lnTo>
                <a:lnTo>
                  <a:pt x="138" y="1092"/>
                </a:lnTo>
                <a:lnTo>
                  <a:pt x="148" y="1184"/>
                </a:lnTo>
                <a:lnTo>
                  <a:pt x="158" y="1274"/>
                </a:lnTo>
                <a:lnTo>
                  <a:pt x="170" y="1362"/>
                </a:lnTo>
                <a:lnTo>
                  <a:pt x="184" y="1448"/>
                </a:lnTo>
                <a:lnTo>
                  <a:pt x="198" y="1532"/>
                </a:lnTo>
                <a:lnTo>
                  <a:pt x="214" y="1612"/>
                </a:lnTo>
                <a:lnTo>
                  <a:pt x="232" y="1690"/>
                </a:lnTo>
                <a:lnTo>
                  <a:pt x="250" y="1768"/>
                </a:lnTo>
                <a:lnTo>
                  <a:pt x="268" y="1842"/>
                </a:lnTo>
                <a:lnTo>
                  <a:pt x="288" y="1914"/>
                </a:lnTo>
                <a:lnTo>
                  <a:pt x="310" y="1984"/>
                </a:lnTo>
                <a:lnTo>
                  <a:pt x="332" y="2052"/>
                </a:lnTo>
                <a:lnTo>
                  <a:pt x="354" y="2118"/>
                </a:lnTo>
                <a:lnTo>
                  <a:pt x="378" y="2182"/>
                </a:lnTo>
                <a:lnTo>
                  <a:pt x="402" y="2244"/>
                </a:lnTo>
                <a:lnTo>
                  <a:pt x="428" y="2304"/>
                </a:lnTo>
                <a:lnTo>
                  <a:pt x="452" y="2362"/>
                </a:lnTo>
                <a:lnTo>
                  <a:pt x="480" y="2418"/>
                </a:lnTo>
                <a:lnTo>
                  <a:pt x="506" y="2472"/>
                </a:lnTo>
                <a:lnTo>
                  <a:pt x="534" y="2526"/>
                </a:lnTo>
                <a:lnTo>
                  <a:pt x="560" y="2576"/>
                </a:lnTo>
                <a:lnTo>
                  <a:pt x="588" y="2624"/>
                </a:lnTo>
                <a:lnTo>
                  <a:pt x="618" y="2672"/>
                </a:lnTo>
                <a:lnTo>
                  <a:pt x="674" y="2760"/>
                </a:lnTo>
                <a:lnTo>
                  <a:pt x="734" y="2844"/>
                </a:lnTo>
                <a:lnTo>
                  <a:pt x="792" y="2920"/>
                </a:lnTo>
                <a:lnTo>
                  <a:pt x="852" y="2990"/>
                </a:lnTo>
                <a:lnTo>
                  <a:pt x="910" y="3052"/>
                </a:lnTo>
                <a:lnTo>
                  <a:pt x="968" y="3110"/>
                </a:lnTo>
                <a:lnTo>
                  <a:pt x="1024" y="3164"/>
                </a:lnTo>
                <a:lnTo>
                  <a:pt x="1080" y="3210"/>
                </a:lnTo>
                <a:lnTo>
                  <a:pt x="1132" y="3252"/>
                </a:lnTo>
                <a:lnTo>
                  <a:pt x="1182" y="3290"/>
                </a:lnTo>
                <a:lnTo>
                  <a:pt x="1230" y="3322"/>
                </a:lnTo>
                <a:lnTo>
                  <a:pt x="1276" y="3350"/>
                </a:lnTo>
                <a:lnTo>
                  <a:pt x="1316" y="3376"/>
                </a:lnTo>
                <a:lnTo>
                  <a:pt x="1354" y="3396"/>
                </a:lnTo>
                <a:lnTo>
                  <a:pt x="1416" y="3426"/>
                </a:lnTo>
                <a:lnTo>
                  <a:pt x="1456" y="3442"/>
                </a:lnTo>
                <a:lnTo>
                  <a:pt x="1456" y="3442"/>
                </a:lnTo>
                <a:lnTo>
                  <a:pt x="1492" y="3426"/>
                </a:lnTo>
                <a:lnTo>
                  <a:pt x="1548" y="3400"/>
                </a:lnTo>
                <a:lnTo>
                  <a:pt x="1582" y="3382"/>
                </a:lnTo>
                <a:lnTo>
                  <a:pt x="1620" y="3362"/>
                </a:lnTo>
                <a:lnTo>
                  <a:pt x="1660" y="3336"/>
                </a:lnTo>
                <a:lnTo>
                  <a:pt x="1704" y="3308"/>
                </a:lnTo>
                <a:lnTo>
                  <a:pt x="1750" y="3276"/>
                </a:lnTo>
                <a:lnTo>
                  <a:pt x="1798" y="3240"/>
                </a:lnTo>
                <a:lnTo>
                  <a:pt x="1848" y="3198"/>
                </a:lnTo>
                <a:lnTo>
                  <a:pt x="1900" y="3154"/>
                </a:lnTo>
                <a:lnTo>
                  <a:pt x="1954" y="3104"/>
                </a:lnTo>
                <a:lnTo>
                  <a:pt x="2008" y="3050"/>
                </a:lnTo>
                <a:lnTo>
                  <a:pt x="2062" y="2990"/>
                </a:lnTo>
                <a:lnTo>
                  <a:pt x="2116" y="2926"/>
                </a:lnTo>
                <a:lnTo>
                  <a:pt x="2116" y="2926"/>
                </a:lnTo>
                <a:lnTo>
                  <a:pt x="2166" y="2862"/>
                </a:lnTo>
                <a:lnTo>
                  <a:pt x="2214" y="2798"/>
                </a:lnTo>
                <a:lnTo>
                  <a:pt x="2260" y="2730"/>
                </a:lnTo>
                <a:lnTo>
                  <a:pt x="2302" y="2662"/>
                </a:lnTo>
                <a:lnTo>
                  <a:pt x="2344" y="2592"/>
                </a:lnTo>
                <a:lnTo>
                  <a:pt x="2382" y="2522"/>
                </a:lnTo>
                <a:lnTo>
                  <a:pt x="2418" y="2450"/>
                </a:lnTo>
                <a:lnTo>
                  <a:pt x="2454" y="2378"/>
                </a:lnTo>
                <a:lnTo>
                  <a:pt x="2486" y="2304"/>
                </a:lnTo>
                <a:lnTo>
                  <a:pt x="2516" y="2230"/>
                </a:lnTo>
                <a:lnTo>
                  <a:pt x="2544" y="2154"/>
                </a:lnTo>
                <a:lnTo>
                  <a:pt x="2572" y="2078"/>
                </a:lnTo>
                <a:lnTo>
                  <a:pt x="2596" y="2002"/>
                </a:lnTo>
                <a:lnTo>
                  <a:pt x="2618" y="1926"/>
                </a:lnTo>
                <a:lnTo>
                  <a:pt x="2640" y="1848"/>
                </a:lnTo>
                <a:lnTo>
                  <a:pt x="2660" y="1772"/>
                </a:lnTo>
                <a:lnTo>
                  <a:pt x="2678" y="1694"/>
                </a:lnTo>
                <a:lnTo>
                  <a:pt x="2694" y="1618"/>
                </a:lnTo>
                <a:lnTo>
                  <a:pt x="2710" y="1540"/>
                </a:lnTo>
                <a:lnTo>
                  <a:pt x="2724" y="1464"/>
                </a:lnTo>
                <a:lnTo>
                  <a:pt x="2736" y="1388"/>
                </a:lnTo>
                <a:lnTo>
                  <a:pt x="2746" y="1312"/>
                </a:lnTo>
                <a:lnTo>
                  <a:pt x="2766" y="1160"/>
                </a:lnTo>
                <a:lnTo>
                  <a:pt x="2778" y="1012"/>
                </a:lnTo>
                <a:lnTo>
                  <a:pt x="2788" y="868"/>
                </a:lnTo>
                <a:lnTo>
                  <a:pt x="2794" y="728"/>
                </a:lnTo>
                <a:lnTo>
                  <a:pt x="2796" y="594"/>
                </a:lnTo>
                <a:lnTo>
                  <a:pt x="2796" y="594"/>
                </a:lnTo>
                <a:lnTo>
                  <a:pt x="2700" y="584"/>
                </a:lnTo>
                <a:lnTo>
                  <a:pt x="2638" y="578"/>
                </a:lnTo>
                <a:lnTo>
                  <a:pt x="2568" y="568"/>
                </a:lnTo>
                <a:lnTo>
                  <a:pt x="2490" y="556"/>
                </a:lnTo>
                <a:lnTo>
                  <a:pt x="2406" y="542"/>
                </a:lnTo>
                <a:lnTo>
                  <a:pt x="2318" y="524"/>
                </a:lnTo>
                <a:lnTo>
                  <a:pt x="2224" y="500"/>
                </a:lnTo>
                <a:lnTo>
                  <a:pt x="2128" y="474"/>
                </a:lnTo>
                <a:lnTo>
                  <a:pt x="2030" y="444"/>
                </a:lnTo>
                <a:lnTo>
                  <a:pt x="1930" y="408"/>
                </a:lnTo>
                <a:lnTo>
                  <a:pt x="1880" y="388"/>
                </a:lnTo>
                <a:lnTo>
                  <a:pt x="1832" y="368"/>
                </a:lnTo>
                <a:lnTo>
                  <a:pt x="1782" y="346"/>
                </a:lnTo>
                <a:lnTo>
                  <a:pt x="1734" y="322"/>
                </a:lnTo>
                <a:lnTo>
                  <a:pt x="1684" y="296"/>
                </a:lnTo>
                <a:lnTo>
                  <a:pt x="1638" y="270"/>
                </a:lnTo>
                <a:lnTo>
                  <a:pt x="1590" y="242"/>
                </a:lnTo>
                <a:lnTo>
                  <a:pt x="1544" y="212"/>
                </a:lnTo>
                <a:lnTo>
                  <a:pt x="1500" y="180"/>
                </a:lnTo>
                <a:lnTo>
                  <a:pt x="1456" y="148"/>
                </a:lnTo>
                <a:lnTo>
                  <a:pt x="1456" y="148"/>
                </a:lnTo>
                <a:lnTo>
                  <a:pt x="1412" y="180"/>
                </a:lnTo>
                <a:lnTo>
                  <a:pt x="1366" y="212"/>
                </a:lnTo>
                <a:lnTo>
                  <a:pt x="1320" y="242"/>
                </a:lnTo>
                <a:lnTo>
                  <a:pt x="1274" y="270"/>
                </a:lnTo>
                <a:lnTo>
                  <a:pt x="1226" y="296"/>
                </a:lnTo>
                <a:lnTo>
                  <a:pt x="1178" y="322"/>
                </a:lnTo>
                <a:lnTo>
                  <a:pt x="1130" y="346"/>
                </a:lnTo>
                <a:lnTo>
                  <a:pt x="1080" y="368"/>
                </a:lnTo>
                <a:lnTo>
                  <a:pt x="1030" y="388"/>
                </a:lnTo>
                <a:lnTo>
                  <a:pt x="980" y="408"/>
                </a:lnTo>
                <a:lnTo>
                  <a:pt x="882" y="444"/>
                </a:lnTo>
                <a:lnTo>
                  <a:pt x="784" y="474"/>
                </a:lnTo>
                <a:lnTo>
                  <a:pt x="688" y="500"/>
                </a:lnTo>
                <a:lnTo>
                  <a:pt x="594" y="524"/>
                </a:lnTo>
                <a:lnTo>
                  <a:pt x="504" y="542"/>
                </a:lnTo>
                <a:lnTo>
                  <a:pt x="422" y="556"/>
                </a:lnTo>
                <a:lnTo>
                  <a:pt x="344" y="568"/>
                </a:lnTo>
                <a:lnTo>
                  <a:pt x="272" y="578"/>
                </a:lnTo>
                <a:lnTo>
                  <a:pt x="210" y="584"/>
                </a:lnTo>
                <a:lnTo>
                  <a:pt x="114" y="594"/>
                </a:lnTo>
                <a:lnTo>
                  <a:pt x="114" y="594"/>
                </a:lnTo>
                <a:close/>
                <a:moveTo>
                  <a:pt x="1456" y="336"/>
                </a:moveTo>
                <a:lnTo>
                  <a:pt x="1456" y="3240"/>
                </a:lnTo>
                <a:lnTo>
                  <a:pt x="1456" y="3240"/>
                </a:lnTo>
                <a:lnTo>
                  <a:pt x="1490" y="3228"/>
                </a:lnTo>
                <a:lnTo>
                  <a:pt x="1530" y="3210"/>
                </a:lnTo>
                <a:lnTo>
                  <a:pt x="1582" y="3184"/>
                </a:lnTo>
                <a:lnTo>
                  <a:pt x="1644" y="3148"/>
                </a:lnTo>
                <a:lnTo>
                  <a:pt x="1680" y="3124"/>
                </a:lnTo>
                <a:lnTo>
                  <a:pt x="1716" y="3100"/>
                </a:lnTo>
                <a:lnTo>
                  <a:pt x="1756" y="3072"/>
                </a:lnTo>
                <a:lnTo>
                  <a:pt x="1796" y="3040"/>
                </a:lnTo>
                <a:lnTo>
                  <a:pt x="1838" y="3004"/>
                </a:lnTo>
                <a:lnTo>
                  <a:pt x="1880" y="2966"/>
                </a:lnTo>
                <a:lnTo>
                  <a:pt x="1924" y="2924"/>
                </a:lnTo>
                <a:lnTo>
                  <a:pt x="1968" y="2878"/>
                </a:lnTo>
                <a:lnTo>
                  <a:pt x="2014" y="2830"/>
                </a:lnTo>
                <a:lnTo>
                  <a:pt x="2058" y="2776"/>
                </a:lnTo>
                <a:lnTo>
                  <a:pt x="2104" y="2718"/>
                </a:lnTo>
                <a:lnTo>
                  <a:pt x="2148" y="2656"/>
                </a:lnTo>
                <a:lnTo>
                  <a:pt x="2192" y="2590"/>
                </a:lnTo>
                <a:lnTo>
                  <a:pt x="2236" y="2518"/>
                </a:lnTo>
                <a:lnTo>
                  <a:pt x="2278" y="2442"/>
                </a:lnTo>
                <a:lnTo>
                  <a:pt x="2318" y="2362"/>
                </a:lnTo>
                <a:lnTo>
                  <a:pt x="2358" y="2278"/>
                </a:lnTo>
                <a:lnTo>
                  <a:pt x="2396" y="2186"/>
                </a:lnTo>
                <a:lnTo>
                  <a:pt x="2432" y="2090"/>
                </a:lnTo>
                <a:lnTo>
                  <a:pt x="2466" y="1990"/>
                </a:lnTo>
                <a:lnTo>
                  <a:pt x="2498" y="1882"/>
                </a:lnTo>
                <a:lnTo>
                  <a:pt x="2528" y="1770"/>
                </a:lnTo>
                <a:lnTo>
                  <a:pt x="2528" y="1770"/>
                </a:lnTo>
                <a:lnTo>
                  <a:pt x="2552" y="1660"/>
                </a:lnTo>
                <a:lnTo>
                  <a:pt x="2574" y="1544"/>
                </a:lnTo>
                <a:lnTo>
                  <a:pt x="2594" y="1422"/>
                </a:lnTo>
                <a:lnTo>
                  <a:pt x="2610" y="1294"/>
                </a:lnTo>
                <a:lnTo>
                  <a:pt x="2624" y="1162"/>
                </a:lnTo>
                <a:lnTo>
                  <a:pt x="2632" y="1024"/>
                </a:lnTo>
                <a:lnTo>
                  <a:pt x="2638" y="880"/>
                </a:lnTo>
                <a:lnTo>
                  <a:pt x="2640" y="730"/>
                </a:lnTo>
                <a:lnTo>
                  <a:pt x="2640" y="730"/>
                </a:lnTo>
                <a:lnTo>
                  <a:pt x="2608" y="728"/>
                </a:lnTo>
                <a:lnTo>
                  <a:pt x="2520" y="720"/>
                </a:lnTo>
                <a:lnTo>
                  <a:pt x="2458" y="714"/>
                </a:lnTo>
                <a:lnTo>
                  <a:pt x="2386" y="704"/>
                </a:lnTo>
                <a:lnTo>
                  <a:pt x="2306" y="690"/>
                </a:lnTo>
                <a:lnTo>
                  <a:pt x="2220" y="672"/>
                </a:lnTo>
                <a:lnTo>
                  <a:pt x="2128" y="650"/>
                </a:lnTo>
                <a:lnTo>
                  <a:pt x="2032" y="624"/>
                </a:lnTo>
                <a:lnTo>
                  <a:pt x="1982" y="608"/>
                </a:lnTo>
                <a:lnTo>
                  <a:pt x="1932" y="592"/>
                </a:lnTo>
                <a:lnTo>
                  <a:pt x="1884" y="574"/>
                </a:lnTo>
                <a:lnTo>
                  <a:pt x="1834" y="554"/>
                </a:lnTo>
                <a:lnTo>
                  <a:pt x="1784" y="534"/>
                </a:lnTo>
                <a:lnTo>
                  <a:pt x="1734" y="510"/>
                </a:lnTo>
                <a:lnTo>
                  <a:pt x="1686" y="486"/>
                </a:lnTo>
                <a:lnTo>
                  <a:pt x="1638" y="460"/>
                </a:lnTo>
                <a:lnTo>
                  <a:pt x="1590" y="432"/>
                </a:lnTo>
                <a:lnTo>
                  <a:pt x="1544" y="402"/>
                </a:lnTo>
                <a:lnTo>
                  <a:pt x="1500" y="370"/>
                </a:lnTo>
                <a:lnTo>
                  <a:pt x="1456" y="336"/>
                </a:lnTo>
                <a:lnTo>
                  <a:pt x="1456" y="336"/>
                </a:lnTo>
                <a:close/>
              </a:path>
            </a:pathLst>
          </a:custGeom>
          <a:solidFill>
            <a:srgbClr val="E4465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Freeform 9"/>
          <p:cNvSpPr>
            <a:spLocks noChangeAspect="1" noEditPoints="1"/>
          </p:cNvSpPr>
          <p:nvPr/>
        </p:nvSpPr>
        <p:spPr bwMode="auto">
          <a:xfrm>
            <a:off x="431800" y="4735992"/>
            <a:ext cx="715200" cy="313629"/>
          </a:xfrm>
          <a:custGeom>
            <a:avLst/>
            <a:gdLst>
              <a:gd name="T0" fmla="*/ 826 w 1648"/>
              <a:gd name="T1" fmla="*/ 962 h 962"/>
              <a:gd name="T2" fmla="*/ 0 w 1648"/>
              <a:gd name="T3" fmla="*/ 454 h 962"/>
              <a:gd name="T4" fmla="*/ 826 w 1648"/>
              <a:gd name="T5" fmla="*/ 0 h 962"/>
              <a:gd name="T6" fmla="*/ 1648 w 1648"/>
              <a:gd name="T7" fmla="*/ 452 h 962"/>
              <a:gd name="T8" fmla="*/ 826 w 1648"/>
              <a:gd name="T9" fmla="*/ 962 h 962"/>
              <a:gd name="T10" fmla="*/ 174 w 1648"/>
              <a:gd name="T11" fmla="*/ 456 h 962"/>
              <a:gd name="T12" fmla="*/ 826 w 1648"/>
              <a:gd name="T13" fmla="*/ 822 h 962"/>
              <a:gd name="T14" fmla="*/ 1478 w 1648"/>
              <a:gd name="T15" fmla="*/ 458 h 962"/>
              <a:gd name="T16" fmla="*/ 826 w 1648"/>
              <a:gd name="T17" fmla="*/ 140 h 962"/>
              <a:gd name="T18" fmla="*/ 174 w 1648"/>
              <a:gd name="T19" fmla="*/ 456 h 962"/>
              <a:gd name="T20" fmla="*/ 833 w 1648"/>
              <a:gd name="T21" fmla="*/ 481 h 962"/>
              <a:gd name="T22" fmla="*/ 600 w 1648"/>
              <a:gd name="T23" fmla="*/ 330 h 962"/>
              <a:gd name="T24" fmla="*/ 555 w 1648"/>
              <a:gd name="T25" fmla="*/ 481 h 962"/>
              <a:gd name="T26" fmla="*/ 833 w 1648"/>
              <a:gd name="T27" fmla="*/ 759 h 962"/>
              <a:gd name="T28" fmla="*/ 1111 w 1648"/>
              <a:gd name="T29" fmla="*/ 481 h 962"/>
              <a:gd name="T30" fmla="*/ 833 w 1648"/>
              <a:gd name="T31" fmla="*/ 203 h 962"/>
              <a:gd name="T32" fmla="*/ 692 w 1648"/>
              <a:gd name="T33" fmla="*/ 242 h 962"/>
              <a:gd name="T34" fmla="*/ 833 w 1648"/>
              <a:gd name="T35" fmla="*/ 481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962">
                <a:moveTo>
                  <a:pt x="826" y="962"/>
                </a:moveTo>
                <a:cubicBezTo>
                  <a:pt x="500" y="962"/>
                  <a:pt x="194" y="738"/>
                  <a:pt x="0" y="454"/>
                </a:cubicBezTo>
                <a:cubicBezTo>
                  <a:pt x="216" y="152"/>
                  <a:pt x="534" y="0"/>
                  <a:pt x="826" y="0"/>
                </a:cubicBezTo>
                <a:cubicBezTo>
                  <a:pt x="1120" y="0"/>
                  <a:pt x="1440" y="150"/>
                  <a:pt x="1648" y="452"/>
                </a:cubicBezTo>
                <a:cubicBezTo>
                  <a:pt x="1470" y="749"/>
                  <a:pt x="1164" y="962"/>
                  <a:pt x="826" y="962"/>
                </a:cubicBezTo>
                <a:close/>
                <a:moveTo>
                  <a:pt x="174" y="456"/>
                </a:moveTo>
                <a:cubicBezTo>
                  <a:pt x="334" y="653"/>
                  <a:pt x="569" y="822"/>
                  <a:pt x="826" y="822"/>
                </a:cubicBezTo>
                <a:cubicBezTo>
                  <a:pt x="1177" y="822"/>
                  <a:pt x="1404" y="559"/>
                  <a:pt x="1478" y="458"/>
                </a:cubicBezTo>
                <a:cubicBezTo>
                  <a:pt x="1320" y="271"/>
                  <a:pt x="1087" y="140"/>
                  <a:pt x="826" y="140"/>
                </a:cubicBezTo>
                <a:cubicBezTo>
                  <a:pt x="487" y="140"/>
                  <a:pt x="256" y="364"/>
                  <a:pt x="174" y="456"/>
                </a:cubicBezTo>
                <a:close/>
                <a:moveTo>
                  <a:pt x="833" y="481"/>
                </a:moveTo>
                <a:cubicBezTo>
                  <a:pt x="600" y="330"/>
                  <a:pt x="600" y="330"/>
                  <a:pt x="600" y="330"/>
                </a:cubicBezTo>
                <a:cubicBezTo>
                  <a:pt x="572" y="374"/>
                  <a:pt x="555" y="426"/>
                  <a:pt x="555" y="481"/>
                </a:cubicBezTo>
                <a:cubicBezTo>
                  <a:pt x="555" y="635"/>
                  <a:pt x="680" y="759"/>
                  <a:pt x="833" y="759"/>
                </a:cubicBezTo>
                <a:cubicBezTo>
                  <a:pt x="987" y="759"/>
                  <a:pt x="1111" y="635"/>
                  <a:pt x="1111" y="481"/>
                </a:cubicBezTo>
                <a:cubicBezTo>
                  <a:pt x="1111" y="328"/>
                  <a:pt x="987" y="203"/>
                  <a:pt x="833" y="203"/>
                </a:cubicBezTo>
                <a:cubicBezTo>
                  <a:pt x="782" y="203"/>
                  <a:pt x="734" y="217"/>
                  <a:pt x="692" y="242"/>
                </a:cubicBezTo>
                <a:lnTo>
                  <a:pt x="833" y="481"/>
                </a:lnTo>
                <a:close/>
              </a:path>
            </a:pathLst>
          </a:custGeom>
          <a:solidFill>
            <a:srgbClr val="E446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1" name="Freeform 23"/>
          <p:cNvSpPr>
            <a:spLocks noChangeAspect="1"/>
          </p:cNvSpPr>
          <p:nvPr/>
        </p:nvSpPr>
        <p:spPr bwMode="auto">
          <a:xfrm>
            <a:off x="369297" y="3151562"/>
            <a:ext cx="777703" cy="623887"/>
          </a:xfrm>
          <a:custGeom>
            <a:avLst/>
            <a:gdLst/>
            <a:ahLst/>
            <a:cxnLst>
              <a:cxn ang="0">
                <a:pos x="1416" y="114"/>
              </a:cxn>
              <a:cxn ang="0">
                <a:pos x="1024" y="240"/>
              </a:cxn>
              <a:cxn ang="0">
                <a:pos x="674" y="452"/>
              </a:cxn>
              <a:cxn ang="0">
                <a:pos x="378" y="742"/>
              </a:cxn>
              <a:cxn ang="0">
                <a:pos x="142" y="1100"/>
              </a:cxn>
              <a:cxn ang="0">
                <a:pos x="16" y="1396"/>
              </a:cxn>
              <a:cxn ang="0">
                <a:pos x="2" y="1500"/>
              </a:cxn>
              <a:cxn ang="0">
                <a:pos x="28" y="1534"/>
              </a:cxn>
              <a:cxn ang="0">
                <a:pos x="96" y="1470"/>
              </a:cxn>
              <a:cxn ang="0">
                <a:pos x="252" y="1356"/>
              </a:cxn>
              <a:cxn ang="0">
                <a:pos x="436" y="1300"/>
              </a:cxn>
              <a:cxn ang="0">
                <a:pos x="616" y="1310"/>
              </a:cxn>
              <a:cxn ang="0">
                <a:pos x="824" y="1402"/>
              </a:cxn>
              <a:cxn ang="0">
                <a:pos x="990" y="1568"/>
              </a:cxn>
              <a:cxn ang="0">
                <a:pos x="1066" y="1666"/>
              </a:cxn>
              <a:cxn ang="0">
                <a:pos x="1110" y="1654"/>
              </a:cxn>
              <a:cxn ang="0">
                <a:pos x="1228" y="1490"/>
              </a:cxn>
              <a:cxn ang="0">
                <a:pos x="1418" y="1348"/>
              </a:cxn>
              <a:cxn ang="0">
                <a:pos x="1654" y="1298"/>
              </a:cxn>
              <a:cxn ang="0">
                <a:pos x="1692" y="3328"/>
              </a:cxn>
              <a:cxn ang="0">
                <a:pos x="1610" y="3524"/>
              </a:cxn>
              <a:cxn ang="0">
                <a:pos x="1456" y="3638"/>
              </a:cxn>
              <a:cxn ang="0">
                <a:pos x="1306" y="3632"/>
              </a:cxn>
              <a:cxn ang="0">
                <a:pos x="1162" y="3530"/>
              </a:cxn>
              <a:cxn ang="0">
                <a:pos x="1094" y="3350"/>
              </a:cxn>
              <a:cxn ang="0">
                <a:pos x="930" y="3396"/>
              </a:cxn>
              <a:cxn ang="0">
                <a:pos x="970" y="3542"/>
              </a:cxn>
              <a:cxn ang="0">
                <a:pos x="1096" y="3706"/>
              </a:cxn>
              <a:cxn ang="0">
                <a:pos x="1348" y="3808"/>
              </a:cxn>
              <a:cxn ang="0">
                <a:pos x="1490" y="3798"/>
              </a:cxn>
              <a:cxn ang="0">
                <a:pos x="1620" y="3742"/>
              </a:cxn>
              <a:cxn ang="0">
                <a:pos x="1786" y="3566"/>
              </a:cxn>
              <a:cxn ang="0">
                <a:pos x="1864" y="3312"/>
              </a:cxn>
              <a:cxn ang="0">
                <a:pos x="1908" y="1298"/>
              </a:cxn>
              <a:cxn ang="0">
                <a:pos x="2140" y="1346"/>
              </a:cxn>
              <a:cxn ang="0">
                <a:pos x="2332" y="1488"/>
              </a:cxn>
              <a:cxn ang="0">
                <a:pos x="2452" y="1654"/>
              </a:cxn>
              <a:cxn ang="0">
                <a:pos x="2496" y="1666"/>
              </a:cxn>
              <a:cxn ang="0">
                <a:pos x="2574" y="1568"/>
              </a:cxn>
              <a:cxn ang="0">
                <a:pos x="2738" y="1402"/>
              </a:cxn>
              <a:cxn ang="0">
                <a:pos x="2946" y="1310"/>
              </a:cxn>
              <a:cxn ang="0">
                <a:pos x="3128" y="1300"/>
              </a:cxn>
              <a:cxn ang="0">
                <a:pos x="3310" y="1356"/>
              </a:cxn>
              <a:cxn ang="0">
                <a:pos x="3468" y="1470"/>
              </a:cxn>
              <a:cxn ang="0">
                <a:pos x="3534" y="1534"/>
              </a:cxn>
              <a:cxn ang="0">
                <a:pos x="3562" y="1500"/>
              </a:cxn>
              <a:cxn ang="0">
                <a:pos x="3548" y="1396"/>
              </a:cxn>
              <a:cxn ang="0">
                <a:pos x="3422" y="1102"/>
              </a:cxn>
              <a:cxn ang="0">
                <a:pos x="3186" y="742"/>
              </a:cxn>
              <a:cxn ang="0">
                <a:pos x="2888" y="452"/>
              </a:cxn>
              <a:cxn ang="0">
                <a:pos x="2540" y="240"/>
              </a:cxn>
              <a:cxn ang="0">
                <a:pos x="2148" y="114"/>
              </a:cxn>
              <a:cxn ang="0">
                <a:pos x="1866" y="0"/>
              </a:cxn>
            </a:cxnLst>
            <a:rect l="0" t="0" r="r" b="b"/>
            <a:pathLst>
              <a:path w="3562" h="3810">
                <a:moveTo>
                  <a:pt x="1698" y="82"/>
                </a:moveTo>
                <a:lnTo>
                  <a:pt x="1698" y="82"/>
                </a:lnTo>
                <a:lnTo>
                  <a:pt x="1626" y="86"/>
                </a:lnTo>
                <a:lnTo>
                  <a:pt x="1556" y="92"/>
                </a:lnTo>
                <a:lnTo>
                  <a:pt x="1486" y="102"/>
                </a:lnTo>
                <a:lnTo>
                  <a:pt x="1416" y="114"/>
                </a:lnTo>
                <a:lnTo>
                  <a:pt x="1348" y="128"/>
                </a:lnTo>
                <a:lnTo>
                  <a:pt x="1282" y="146"/>
                </a:lnTo>
                <a:lnTo>
                  <a:pt x="1216" y="166"/>
                </a:lnTo>
                <a:lnTo>
                  <a:pt x="1150" y="188"/>
                </a:lnTo>
                <a:lnTo>
                  <a:pt x="1086" y="212"/>
                </a:lnTo>
                <a:lnTo>
                  <a:pt x="1024" y="240"/>
                </a:lnTo>
                <a:lnTo>
                  <a:pt x="962" y="270"/>
                </a:lnTo>
                <a:lnTo>
                  <a:pt x="902" y="302"/>
                </a:lnTo>
                <a:lnTo>
                  <a:pt x="844" y="336"/>
                </a:lnTo>
                <a:lnTo>
                  <a:pt x="786" y="372"/>
                </a:lnTo>
                <a:lnTo>
                  <a:pt x="730" y="410"/>
                </a:lnTo>
                <a:lnTo>
                  <a:pt x="674" y="452"/>
                </a:lnTo>
                <a:lnTo>
                  <a:pt x="622" y="496"/>
                </a:lnTo>
                <a:lnTo>
                  <a:pt x="570" y="540"/>
                </a:lnTo>
                <a:lnTo>
                  <a:pt x="520" y="588"/>
                </a:lnTo>
                <a:lnTo>
                  <a:pt x="470" y="638"/>
                </a:lnTo>
                <a:lnTo>
                  <a:pt x="424" y="688"/>
                </a:lnTo>
                <a:lnTo>
                  <a:pt x="378" y="742"/>
                </a:lnTo>
                <a:lnTo>
                  <a:pt x="334" y="798"/>
                </a:lnTo>
                <a:lnTo>
                  <a:pt x="292" y="854"/>
                </a:lnTo>
                <a:lnTo>
                  <a:pt x="252" y="914"/>
                </a:lnTo>
                <a:lnTo>
                  <a:pt x="214" y="974"/>
                </a:lnTo>
                <a:lnTo>
                  <a:pt x="176" y="1036"/>
                </a:lnTo>
                <a:lnTo>
                  <a:pt x="142" y="1100"/>
                </a:lnTo>
                <a:lnTo>
                  <a:pt x="108" y="1166"/>
                </a:lnTo>
                <a:lnTo>
                  <a:pt x="78" y="1234"/>
                </a:lnTo>
                <a:lnTo>
                  <a:pt x="50" y="1304"/>
                </a:lnTo>
                <a:lnTo>
                  <a:pt x="22" y="1374"/>
                </a:lnTo>
                <a:lnTo>
                  <a:pt x="22" y="1374"/>
                </a:lnTo>
                <a:lnTo>
                  <a:pt x="16" y="1396"/>
                </a:lnTo>
                <a:lnTo>
                  <a:pt x="10" y="1418"/>
                </a:lnTo>
                <a:lnTo>
                  <a:pt x="6" y="1438"/>
                </a:lnTo>
                <a:lnTo>
                  <a:pt x="2" y="1456"/>
                </a:lnTo>
                <a:lnTo>
                  <a:pt x="0" y="1472"/>
                </a:lnTo>
                <a:lnTo>
                  <a:pt x="0" y="1488"/>
                </a:lnTo>
                <a:lnTo>
                  <a:pt x="2" y="1500"/>
                </a:lnTo>
                <a:lnTo>
                  <a:pt x="4" y="1512"/>
                </a:lnTo>
                <a:lnTo>
                  <a:pt x="8" y="1520"/>
                </a:lnTo>
                <a:lnTo>
                  <a:pt x="12" y="1526"/>
                </a:lnTo>
                <a:lnTo>
                  <a:pt x="16" y="1532"/>
                </a:lnTo>
                <a:lnTo>
                  <a:pt x="22" y="1534"/>
                </a:lnTo>
                <a:lnTo>
                  <a:pt x="28" y="1534"/>
                </a:lnTo>
                <a:lnTo>
                  <a:pt x="36" y="1530"/>
                </a:lnTo>
                <a:lnTo>
                  <a:pt x="42" y="1526"/>
                </a:lnTo>
                <a:lnTo>
                  <a:pt x="50" y="1518"/>
                </a:lnTo>
                <a:lnTo>
                  <a:pt x="50" y="1518"/>
                </a:lnTo>
                <a:lnTo>
                  <a:pt x="72" y="1494"/>
                </a:lnTo>
                <a:lnTo>
                  <a:pt x="96" y="1470"/>
                </a:lnTo>
                <a:lnTo>
                  <a:pt x="120" y="1448"/>
                </a:lnTo>
                <a:lnTo>
                  <a:pt x="144" y="1426"/>
                </a:lnTo>
                <a:lnTo>
                  <a:pt x="170" y="1406"/>
                </a:lnTo>
                <a:lnTo>
                  <a:pt x="198" y="1388"/>
                </a:lnTo>
                <a:lnTo>
                  <a:pt x="224" y="1372"/>
                </a:lnTo>
                <a:lnTo>
                  <a:pt x="252" y="1356"/>
                </a:lnTo>
                <a:lnTo>
                  <a:pt x="282" y="1342"/>
                </a:lnTo>
                <a:lnTo>
                  <a:pt x="312" y="1330"/>
                </a:lnTo>
                <a:lnTo>
                  <a:pt x="342" y="1320"/>
                </a:lnTo>
                <a:lnTo>
                  <a:pt x="372" y="1312"/>
                </a:lnTo>
                <a:lnTo>
                  <a:pt x="404" y="1306"/>
                </a:lnTo>
                <a:lnTo>
                  <a:pt x="436" y="1300"/>
                </a:lnTo>
                <a:lnTo>
                  <a:pt x="468" y="1298"/>
                </a:lnTo>
                <a:lnTo>
                  <a:pt x="500" y="1296"/>
                </a:lnTo>
                <a:lnTo>
                  <a:pt x="500" y="1296"/>
                </a:lnTo>
                <a:lnTo>
                  <a:pt x="540" y="1298"/>
                </a:lnTo>
                <a:lnTo>
                  <a:pt x="578" y="1302"/>
                </a:lnTo>
                <a:lnTo>
                  <a:pt x="616" y="1310"/>
                </a:lnTo>
                <a:lnTo>
                  <a:pt x="654" y="1318"/>
                </a:lnTo>
                <a:lnTo>
                  <a:pt x="690" y="1330"/>
                </a:lnTo>
                <a:lnTo>
                  <a:pt x="724" y="1344"/>
                </a:lnTo>
                <a:lnTo>
                  <a:pt x="758" y="1362"/>
                </a:lnTo>
                <a:lnTo>
                  <a:pt x="792" y="1380"/>
                </a:lnTo>
                <a:lnTo>
                  <a:pt x="824" y="1402"/>
                </a:lnTo>
                <a:lnTo>
                  <a:pt x="856" y="1424"/>
                </a:lnTo>
                <a:lnTo>
                  <a:pt x="884" y="1450"/>
                </a:lnTo>
                <a:lnTo>
                  <a:pt x="914" y="1476"/>
                </a:lnTo>
                <a:lnTo>
                  <a:pt x="940" y="1506"/>
                </a:lnTo>
                <a:lnTo>
                  <a:pt x="966" y="1536"/>
                </a:lnTo>
                <a:lnTo>
                  <a:pt x="990" y="1568"/>
                </a:lnTo>
                <a:lnTo>
                  <a:pt x="1012" y="1602"/>
                </a:lnTo>
                <a:lnTo>
                  <a:pt x="1012" y="1602"/>
                </a:lnTo>
                <a:lnTo>
                  <a:pt x="1032" y="1632"/>
                </a:lnTo>
                <a:lnTo>
                  <a:pt x="1050" y="1652"/>
                </a:lnTo>
                <a:lnTo>
                  <a:pt x="1058" y="1660"/>
                </a:lnTo>
                <a:lnTo>
                  <a:pt x="1066" y="1666"/>
                </a:lnTo>
                <a:lnTo>
                  <a:pt x="1074" y="1668"/>
                </a:lnTo>
                <a:lnTo>
                  <a:pt x="1082" y="1670"/>
                </a:lnTo>
                <a:lnTo>
                  <a:pt x="1088" y="1670"/>
                </a:lnTo>
                <a:lnTo>
                  <a:pt x="1096" y="1666"/>
                </a:lnTo>
                <a:lnTo>
                  <a:pt x="1102" y="1662"/>
                </a:lnTo>
                <a:lnTo>
                  <a:pt x="1110" y="1654"/>
                </a:lnTo>
                <a:lnTo>
                  <a:pt x="1128" y="1634"/>
                </a:lnTo>
                <a:lnTo>
                  <a:pt x="1146" y="1604"/>
                </a:lnTo>
                <a:lnTo>
                  <a:pt x="1146" y="1604"/>
                </a:lnTo>
                <a:lnTo>
                  <a:pt x="1172" y="1562"/>
                </a:lnTo>
                <a:lnTo>
                  <a:pt x="1200" y="1524"/>
                </a:lnTo>
                <a:lnTo>
                  <a:pt x="1228" y="1490"/>
                </a:lnTo>
                <a:lnTo>
                  <a:pt x="1258" y="1460"/>
                </a:lnTo>
                <a:lnTo>
                  <a:pt x="1288" y="1432"/>
                </a:lnTo>
                <a:lnTo>
                  <a:pt x="1318" y="1406"/>
                </a:lnTo>
                <a:lnTo>
                  <a:pt x="1350" y="1384"/>
                </a:lnTo>
                <a:lnTo>
                  <a:pt x="1384" y="1366"/>
                </a:lnTo>
                <a:lnTo>
                  <a:pt x="1418" y="1348"/>
                </a:lnTo>
                <a:lnTo>
                  <a:pt x="1454" y="1334"/>
                </a:lnTo>
                <a:lnTo>
                  <a:pt x="1492" y="1324"/>
                </a:lnTo>
                <a:lnTo>
                  <a:pt x="1530" y="1314"/>
                </a:lnTo>
                <a:lnTo>
                  <a:pt x="1570" y="1306"/>
                </a:lnTo>
                <a:lnTo>
                  <a:pt x="1612" y="1302"/>
                </a:lnTo>
                <a:lnTo>
                  <a:pt x="1654" y="1298"/>
                </a:lnTo>
                <a:lnTo>
                  <a:pt x="1698" y="1296"/>
                </a:lnTo>
                <a:lnTo>
                  <a:pt x="1698" y="1296"/>
                </a:lnTo>
                <a:lnTo>
                  <a:pt x="1698" y="3256"/>
                </a:lnTo>
                <a:lnTo>
                  <a:pt x="1698" y="3256"/>
                </a:lnTo>
                <a:lnTo>
                  <a:pt x="1698" y="3292"/>
                </a:lnTo>
                <a:lnTo>
                  <a:pt x="1692" y="3328"/>
                </a:lnTo>
                <a:lnTo>
                  <a:pt x="1686" y="3364"/>
                </a:lnTo>
                <a:lnTo>
                  <a:pt x="1674" y="3400"/>
                </a:lnTo>
                <a:lnTo>
                  <a:pt x="1662" y="3434"/>
                </a:lnTo>
                <a:lnTo>
                  <a:pt x="1646" y="3466"/>
                </a:lnTo>
                <a:lnTo>
                  <a:pt x="1630" y="3496"/>
                </a:lnTo>
                <a:lnTo>
                  <a:pt x="1610" y="3524"/>
                </a:lnTo>
                <a:lnTo>
                  <a:pt x="1588" y="3550"/>
                </a:lnTo>
                <a:lnTo>
                  <a:pt x="1566" y="3574"/>
                </a:lnTo>
                <a:lnTo>
                  <a:pt x="1540" y="3596"/>
                </a:lnTo>
                <a:lnTo>
                  <a:pt x="1514" y="3612"/>
                </a:lnTo>
                <a:lnTo>
                  <a:pt x="1486" y="3626"/>
                </a:lnTo>
                <a:lnTo>
                  <a:pt x="1456" y="3638"/>
                </a:lnTo>
                <a:lnTo>
                  <a:pt x="1426" y="3644"/>
                </a:lnTo>
                <a:lnTo>
                  <a:pt x="1396" y="3646"/>
                </a:lnTo>
                <a:lnTo>
                  <a:pt x="1396" y="3646"/>
                </a:lnTo>
                <a:lnTo>
                  <a:pt x="1364" y="3644"/>
                </a:lnTo>
                <a:lnTo>
                  <a:pt x="1334" y="3640"/>
                </a:lnTo>
                <a:lnTo>
                  <a:pt x="1306" y="3632"/>
                </a:lnTo>
                <a:lnTo>
                  <a:pt x="1278" y="3622"/>
                </a:lnTo>
                <a:lnTo>
                  <a:pt x="1250" y="3608"/>
                </a:lnTo>
                <a:lnTo>
                  <a:pt x="1226" y="3592"/>
                </a:lnTo>
                <a:lnTo>
                  <a:pt x="1202" y="3574"/>
                </a:lnTo>
                <a:lnTo>
                  <a:pt x="1180" y="3554"/>
                </a:lnTo>
                <a:lnTo>
                  <a:pt x="1162" y="3530"/>
                </a:lnTo>
                <a:lnTo>
                  <a:pt x="1144" y="3506"/>
                </a:lnTo>
                <a:lnTo>
                  <a:pt x="1128" y="3478"/>
                </a:lnTo>
                <a:lnTo>
                  <a:pt x="1116" y="3448"/>
                </a:lnTo>
                <a:lnTo>
                  <a:pt x="1106" y="3418"/>
                </a:lnTo>
                <a:lnTo>
                  <a:pt x="1098" y="3384"/>
                </a:lnTo>
                <a:lnTo>
                  <a:pt x="1094" y="3350"/>
                </a:lnTo>
                <a:lnTo>
                  <a:pt x="1092" y="3314"/>
                </a:lnTo>
                <a:lnTo>
                  <a:pt x="924" y="3314"/>
                </a:lnTo>
                <a:lnTo>
                  <a:pt x="924" y="3314"/>
                </a:lnTo>
                <a:lnTo>
                  <a:pt x="924" y="3342"/>
                </a:lnTo>
                <a:lnTo>
                  <a:pt x="926" y="3370"/>
                </a:lnTo>
                <a:lnTo>
                  <a:pt x="930" y="3396"/>
                </a:lnTo>
                <a:lnTo>
                  <a:pt x="934" y="3422"/>
                </a:lnTo>
                <a:lnTo>
                  <a:pt x="938" y="3448"/>
                </a:lnTo>
                <a:lnTo>
                  <a:pt x="944" y="3472"/>
                </a:lnTo>
                <a:lnTo>
                  <a:pt x="952" y="3496"/>
                </a:lnTo>
                <a:lnTo>
                  <a:pt x="960" y="3520"/>
                </a:lnTo>
                <a:lnTo>
                  <a:pt x="970" y="3542"/>
                </a:lnTo>
                <a:lnTo>
                  <a:pt x="980" y="3564"/>
                </a:lnTo>
                <a:lnTo>
                  <a:pt x="992" y="3584"/>
                </a:lnTo>
                <a:lnTo>
                  <a:pt x="1004" y="3604"/>
                </a:lnTo>
                <a:lnTo>
                  <a:pt x="1032" y="3642"/>
                </a:lnTo>
                <a:lnTo>
                  <a:pt x="1062" y="3676"/>
                </a:lnTo>
                <a:lnTo>
                  <a:pt x="1096" y="3706"/>
                </a:lnTo>
                <a:lnTo>
                  <a:pt x="1132" y="3734"/>
                </a:lnTo>
                <a:lnTo>
                  <a:pt x="1170" y="3756"/>
                </a:lnTo>
                <a:lnTo>
                  <a:pt x="1212" y="3776"/>
                </a:lnTo>
                <a:lnTo>
                  <a:pt x="1256" y="3790"/>
                </a:lnTo>
                <a:lnTo>
                  <a:pt x="1300" y="3800"/>
                </a:lnTo>
                <a:lnTo>
                  <a:pt x="1348" y="3808"/>
                </a:lnTo>
                <a:lnTo>
                  <a:pt x="1396" y="3810"/>
                </a:lnTo>
                <a:lnTo>
                  <a:pt x="1396" y="3810"/>
                </a:lnTo>
                <a:lnTo>
                  <a:pt x="1420" y="3808"/>
                </a:lnTo>
                <a:lnTo>
                  <a:pt x="1444" y="3806"/>
                </a:lnTo>
                <a:lnTo>
                  <a:pt x="1468" y="3804"/>
                </a:lnTo>
                <a:lnTo>
                  <a:pt x="1490" y="3798"/>
                </a:lnTo>
                <a:lnTo>
                  <a:pt x="1514" y="3792"/>
                </a:lnTo>
                <a:lnTo>
                  <a:pt x="1536" y="3784"/>
                </a:lnTo>
                <a:lnTo>
                  <a:pt x="1558" y="3776"/>
                </a:lnTo>
                <a:lnTo>
                  <a:pt x="1580" y="3766"/>
                </a:lnTo>
                <a:lnTo>
                  <a:pt x="1600" y="3754"/>
                </a:lnTo>
                <a:lnTo>
                  <a:pt x="1620" y="3742"/>
                </a:lnTo>
                <a:lnTo>
                  <a:pt x="1640" y="3730"/>
                </a:lnTo>
                <a:lnTo>
                  <a:pt x="1660" y="3714"/>
                </a:lnTo>
                <a:lnTo>
                  <a:pt x="1696" y="3682"/>
                </a:lnTo>
                <a:lnTo>
                  <a:pt x="1730" y="3648"/>
                </a:lnTo>
                <a:lnTo>
                  <a:pt x="1760" y="3608"/>
                </a:lnTo>
                <a:lnTo>
                  <a:pt x="1786" y="3566"/>
                </a:lnTo>
                <a:lnTo>
                  <a:pt x="1810" y="3520"/>
                </a:lnTo>
                <a:lnTo>
                  <a:pt x="1830" y="3470"/>
                </a:lnTo>
                <a:lnTo>
                  <a:pt x="1846" y="3420"/>
                </a:lnTo>
                <a:lnTo>
                  <a:pt x="1858" y="3366"/>
                </a:lnTo>
                <a:lnTo>
                  <a:pt x="1862" y="3340"/>
                </a:lnTo>
                <a:lnTo>
                  <a:pt x="1864" y="3312"/>
                </a:lnTo>
                <a:lnTo>
                  <a:pt x="1866" y="3284"/>
                </a:lnTo>
                <a:lnTo>
                  <a:pt x="1868" y="3256"/>
                </a:lnTo>
                <a:lnTo>
                  <a:pt x="1868" y="3256"/>
                </a:lnTo>
                <a:lnTo>
                  <a:pt x="1866" y="1296"/>
                </a:lnTo>
                <a:lnTo>
                  <a:pt x="1866" y="1296"/>
                </a:lnTo>
                <a:lnTo>
                  <a:pt x="1908" y="1298"/>
                </a:lnTo>
                <a:lnTo>
                  <a:pt x="1950" y="1300"/>
                </a:lnTo>
                <a:lnTo>
                  <a:pt x="1990" y="1306"/>
                </a:lnTo>
                <a:lnTo>
                  <a:pt x="2030" y="1312"/>
                </a:lnTo>
                <a:lnTo>
                  <a:pt x="2068" y="1322"/>
                </a:lnTo>
                <a:lnTo>
                  <a:pt x="2104" y="1332"/>
                </a:lnTo>
                <a:lnTo>
                  <a:pt x="2140" y="1346"/>
                </a:lnTo>
                <a:lnTo>
                  <a:pt x="2174" y="1362"/>
                </a:lnTo>
                <a:lnTo>
                  <a:pt x="2208" y="1380"/>
                </a:lnTo>
                <a:lnTo>
                  <a:pt x="2240" y="1402"/>
                </a:lnTo>
                <a:lnTo>
                  <a:pt x="2272" y="1428"/>
                </a:lnTo>
                <a:lnTo>
                  <a:pt x="2302" y="1456"/>
                </a:lnTo>
                <a:lnTo>
                  <a:pt x="2332" y="1488"/>
                </a:lnTo>
                <a:lnTo>
                  <a:pt x="2362" y="1522"/>
                </a:lnTo>
                <a:lnTo>
                  <a:pt x="2390" y="1562"/>
                </a:lnTo>
                <a:lnTo>
                  <a:pt x="2416" y="1604"/>
                </a:lnTo>
                <a:lnTo>
                  <a:pt x="2416" y="1604"/>
                </a:lnTo>
                <a:lnTo>
                  <a:pt x="2436" y="1634"/>
                </a:lnTo>
                <a:lnTo>
                  <a:pt x="2452" y="1654"/>
                </a:lnTo>
                <a:lnTo>
                  <a:pt x="2460" y="1662"/>
                </a:lnTo>
                <a:lnTo>
                  <a:pt x="2468" y="1666"/>
                </a:lnTo>
                <a:lnTo>
                  <a:pt x="2474" y="1670"/>
                </a:lnTo>
                <a:lnTo>
                  <a:pt x="2482" y="1670"/>
                </a:lnTo>
                <a:lnTo>
                  <a:pt x="2490" y="1668"/>
                </a:lnTo>
                <a:lnTo>
                  <a:pt x="2496" y="1666"/>
                </a:lnTo>
                <a:lnTo>
                  <a:pt x="2504" y="1660"/>
                </a:lnTo>
                <a:lnTo>
                  <a:pt x="2512" y="1652"/>
                </a:lnTo>
                <a:lnTo>
                  <a:pt x="2530" y="1632"/>
                </a:lnTo>
                <a:lnTo>
                  <a:pt x="2550" y="1602"/>
                </a:lnTo>
                <a:lnTo>
                  <a:pt x="2550" y="1602"/>
                </a:lnTo>
                <a:lnTo>
                  <a:pt x="2574" y="1568"/>
                </a:lnTo>
                <a:lnTo>
                  <a:pt x="2598" y="1536"/>
                </a:lnTo>
                <a:lnTo>
                  <a:pt x="2622" y="1506"/>
                </a:lnTo>
                <a:lnTo>
                  <a:pt x="2650" y="1476"/>
                </a:lnTo>
                <a:lnTo>
                  <a:pt x="2678" y="1450"/>
                </a:lnTo>
                <a:lnTo>
                  <a:pt x="2708" y="1424"/>
                </a:lnTo>
                <a:lnTo>
                  <a:pt x="2738" y="1402"/>
                </a:lnTo>
                <a:lnTo>
                  <a:pt x="2770" y="1380"/>
                </a:lnTo>
                <a:lnTo>
                  <a:pt x="2804" y="1362"/>
                </a:lnTo>
                <a:lnTo>
                  <a:pt x="2838" y="1344"/>
                </a:lnTo>
                <a:lnTo>
                  <a:pt x="2874" y="1330"/>
                </a:lnTo>
                <a:lnTo>
                  <a:pt x="2910" y="1318"/>
                </a:lnTo>
                <a:lnTo>
                  <a:pt x="2946" y="1310"/>
                </a:lnTo>
                <a:lnTo>
                  <a:pt x="2984" y="1302"/>
                </a:lnTo>
                <a:lnTo>
                  <a:pt x="3024" y="1298"/>
                </a:lnTo>
                <a:lnTo>
                  <a:pt x="3062" y="1296"/>
                </a:lnTo>
                <a:lnTo>
                  <a:pt x="3062" y="1296"/>
                </a:lnTo>
                <a:lnTo>
                  <a:pt x="3096" y="1298"/>
                </a:lnTo>
                <a:lnTo>
                  <a:pt x="3128" y="1300"/>
                </a:lnTo>
                <a:lnTo>
                  <a:pt x="3160" y="1306"/>
                </a:lnTo>
                <a:lnTo>
                  <a:pt x="3190" y="1312"/>
                </a:lnTo>
                <a:lnTo>
                  <a:pt x="3222" y="1320"/>
                </a:lnTo>
                <a:lnTo>
                  <a:pt x="3252" y="1330"/>
                </a:lnTo>
                <a:lnTo>
                  <a:pt x="3282" y="1342"/>
                </a:lnTo>
                <a:lnTo>
                  <a:pt x="3310" y="1356"/>
                </a:lnTo>
                <a:lnTo>
                  <a:pt x="3338" y="1372"/>
                </a:lnTo>
                <a:lnTo>
                  <a:pt x="3366" y="1388"/>
                </a:lnTo>
                <a:lnTo>
                  <a:pt x="3392" y="1406"/>
                </a:lnTo>
                <a:lnTo>
                  <a:pt x="3418" y="1426"/>
                </a:lnTo>
                <a:lnTo>
                  <a:pt x="3444" y="1448"/>
                </a:lnTo>
                <a:lnTo>
                  <a:pt x="3468" y="1470"/>
                </a:lnTo>
                <a:lnTo>
                  <a:pt x="3490" y="1494"/>
                </a:lnTo>
                <a:lnTo>
                  <a:pt x="3512" y="1518"/>
                </a:lnTo>
                <a:lnTo>
                  <a:pt x="3512" y="1518"/>
                </a:lnTo>
                <a:lnTo>
                  <a:pt x="3520" y="1526"/>
                </a:lnTo>
                <a:lnTo>
                  <a:pt x="3528" y="1530"/>
                </a:lnTo>
                <a:lnTo>
                  <a:pt x="3534" y="1534"/>
                </a:lnTo>
                <a:lnTo>
                  <a:pt x="3540" y="1534"/>
                </a:lnTo>
                <a:lnTo>
                  <a:pt x="3546" y="1532"/>
                </a:lnTo>
                <a:lnTo>
                  <a:pt x="3552" y="1526"/>
                </a:lnTo>
                <a:lnTo>
                  <a:pt x="3556" y="1520"/>
                </a:lnTo>
                <a:lnTo>
                  <a:pt x="3558" y="1512"/>
                </a:lnTo>
                <a:lnTo>
                  <a:pt x="3562" y="1500"/>
                </a:lnTo>
                <a:lnTo>
                  <a:pt x="3562" y="1488"/>
                </a:lnTo>
                <a:lnTo>
                  <a:pt x="3562" y="1472"/>
                </a:lnTo>
                <a:lnTo>
                  <a:pt x="3560" y="1456"/>
                </a:lnTo>
                <a:lnTo>
                  <a:pt x="3558" y="1438"/>
                </a:lnTo>
                <a:lnTo>
                  <a:pt x="3554" y="1418"/>
                </a:lnTo>
                <a:lnTo>
                  <a:pt x="3548" y="1396"/>
                </a:lnTo>
                <a:lnTo>
                  <a:pt x="3540" y="1374"/>
                </a:lnTo>
                <a:lnTo>
                  <a:pt x="3540" y="1374"/>
                </a:lnTo>
                <a:lnTo>
                  <a:pt x="3514" y="1304"/>
                </a:lnTo>
                <a:lnTo>
                  <a:pt x="3486" y="1234"/>
                </a:lnTo>
                <a:lnTo>
                  <a:pt x="3454" y="1166"/>
                </a:lnTo>
                <a:lnTo>
                  <a:pt x="3422" y="1102"/>
                </a:lnTo>
                <a:lnTo>
                  <a:pt x="3386" y="1036"/>
                </a:lnTo>
                <a:lnTo>
                  <a:pt x="3350" y="974"/>
                </a:lnTo>
                <a:lnTo>
                  <a:pt x="3312" y="914"/>
                </a:lnTo>
                <a:lnTo>
                  <a:pt x="3272" y="854"/>
                </a:lnTo>
                <a:lnTo>
                  <a:pt x="3230" y="798"/>
                </a:lnTo>
                <a:lnTo>
                  <a:pt x="3186" y="742"/>
                </a:lnTo>
                <a:lnTo>
                  <a:pt x="3140" y="688"/>
                </a:lnTo>
                <a:lnTo>
                  <a:pt x="3094" y="638"/>
                </a:lnTo>
                <a:lnTo>
                  <a:pt x="3044" y="588"/>
                </a:lnTo>
                <a:lnTo>
                  <a:pt x="2994" y="540"/>
                </a:lnTo>
                <a:lnTo>
                  <a:pt x="2942" y="496"/>
                </a:lnTo>
                <a:lnTo>
                  <a:pt x="2888" y="452"/>
                </a:lnTo>
                <a:lnTo>
                  <a:pt x="2834" y="412"/>
                </a:lnTo>
                <a:lnTo>
                  <a:pt x="2778" y="372"/>
                </a:lnTo>
                <a:lnTo>
                  <a:pt x="2720" y="336"/>
                </a:lnTo>
                <a:lnTo>
                  <a:pt x="2662" y="302"/>
                </a:lnTo>
                <a:lnTo>
                  <a:pt x="2602" y="270"/>
                </a:lnTo>
                <a:lnTo>
                  <a:pt x="2540" y="240"/>
                </a:lnTo>
                <a:lnTo>
                  <a:pt x="2478" y="212"/>
                </a:lnTo>
                <a:lnTo>
                  <a:pt x="2414" y="188"/>
                </a:lnTo>
                <a:lnTo>
                  <a:pt x="2348" y="166"/>
                </a:lnTo>
                <a:lnTo>
                  <a:pt x="2282" y="146"/>
                </a:lnTo>
                <a:lnTo>
                  <a:pt x="2216" y="128"/>
                </a:lnTo>
                <a:lnTo>
                  <a:pt x="2148" y="114"/>
                </a:lnTo>
                <a:lnTo>
                  <a:pt x="2078" y="102"/>
                </a:lnTo>
                <a:lnTo>
                  <a:pt x="2008" y="92"/>
                </a:lnTo>
                <a:lnTo>
                  <a:pt x="1938" y="86"/>
                </a:lnTo>
                <a:lnTo>
                  <a:pt x="1866" y="82"/>
                </a:lnTo>
                <a:lnTo>
                  <a:pt x="1866" y="82"/>
                </a:lnTo>
                <a:lnTo>
                  <a:pt x="1866" y="0"/>
                </a:lnTo>
                <a:lnTo>
                  <a:pt x="1698" y="0"/>
                </a:lnTo>
                <a:lnTo>
                  <a:pt x="1698" y="82"/>
                </a:lnTo>
                <a:close/>
              </a:path>
            </a:pathLst>
          </a:custGeom>
          <a:solidFill>
            <a:srgbClr val="E4465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1" y="4711054"/>
            <a:ext cx="649006" cy="5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0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" grpId="0" animBg="1"/>
      <p:bldP spid="47" grpId="0" animBg="1"/>
      <p:bldP spid="62" grpId="0" animBg="1"/>
      <p:bldP spid="66" grpId="0" animBg="1"/>
      <p:bldP spid="73" grpId="0" animBg="1"/>
      <p:bldP spid="67" grpId="0" animBg="1"/>
      <p:bldP spid="3091" grpId="0" animBg="1"/>
      <p:bldP spid="38" grpId="0" animBg="1"/>
      <p:bldP spid="46" grpId="0" animBg="1"/>
      <p:bldP spid="52" grpId="0" animBg="1"/>
      <p:bldP spid="65" grpId="0" animBg="1"/>
      <p:bldP spid="72" grpId="0" animBg="1"/>
      <p:bldP spid="89" grpId="0" animBg="1"/>
      <p:bldP spid="90" grpId="0" animBg="1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3295929" y="249312"/>
            <a:ext cx="8563755" cy="79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 anchorCtr="0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dirty="0"/>
              <a:t>Схема работы заказчика</a:t>
            </a:r>
            <a:endParaRPr lang="ru-RU" altLang="ru-RU" dirty="0">
              <a:cs typeface="+mj-cs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420645" y="3730361"/>
            <a:ext cx="3580483" cy="104063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размещает информацию </a:t>
            </a:r>
            <a:r>
              <a:rPr lang="ru-RU" sz="1400" dirty="0" smtClean="0">
                <a:solidFill>
                  <a:srgbClr val="444444"/>
                </a:solidFill>
                <a:ea typeface="Microsoft YaHei" panose="020B0503020204020204" pitchFamily="34" charset="-122"/>
              </a:rPr>
              <a:t>  </a:t>
            </a: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о ЗМО на площадке или</a:t>
            </a:r>
            <a:b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в сторонней системе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dirty="0">
              <a:solidFill>
                <a:srgbClr val="444444"/>
              </a:solidFill>
              <a:ea typeface="Arial Unicode MS" pitchFamily="34" charset="-128"/>
              <a:cs typeface="+mj-cs"/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dirty="0">
              <a:solidFill>
                <a:srgbClr val="444444"/>
              </a:solidFill>
              <a:ea typeface="Arial Unicode MS" pitchFamily="34" charset="-128"/>
              <a:cs typeface="+mj-cs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422773" y="1557970"/>
            <a:ext cx="3744000" cy="624381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проходит процедуру авторизации в ЛК площадки по своей ЭЦП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dirty="0">
              <a:solidFill>
                <a:srgbClr val="444444"/>
              </a:solidFill>
              <a:ea typeface="Arial Unicode MS" pitchFamily="34" charset="-128"/>
              <a:cs typeface="+mj-cs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8851900" y="2506657"/>
            <a:ext cx="2877984" cy="832507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рассматривает поданные заявки на соответствие </a:t>
            </a:r>
            <a:r>
              <a:rPr lang="ru-RU" sz="1400" spc="-30" dirty="0">
                <a:solidFill>
                  <a:srgbClr val="444444"/>
                </a:solidFill>
                <a:ea typeface="Microsoft YaHei" panose="020B0503020204020204" pitchFamily="34" charset="-122"/>
              </a:rPr>
              <a:t>ТЗ, получает информацию</a:t>
            </a:r>
            <a:br>
              <a:rPr lang="ru-RU" sz="1400" spc="-3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о поставщиках (рейтинг)</a:t>
            </a: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4275137" y="5530467"/>
            <a:ext cx="3580483" cy="416254"/>
          </a:xfrm>
          <a:prstGeom prst="roundRect">
            <a:avLst>
              <a:gd name="adj" fmla="val 7687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формирует аналитические отчеты по проведению ЗМО</a:t>
            </a: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8851900" y="4945601"/>
            <a:ext cx="2921000" cy="601127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осуществляет подписание договора или вносит информацию о заключённом договоре</a:t>
            </a: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420645" y="4974318"/>
            <a:ext cx="3580483" cy="1248761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spc="-30" dirty="0">
                <a:solidFill>
                  <a:srgbClr val="444444"/>
                </a:solidFill>
                <a:ea typeface="Microsoft YaHei" panose="020B0503020204020204" pitchFamily="34" charset="-122"/>
              </a:rPr>
              <a:t>формирует черновик </a:t>
            </a:r>
            <a:r>
              <a:rPr lang="ru-RU" sz="1400" spc="-30" dirty="0" smtClean="0">
                <a:solidFill>
                  <a:srgbClr val="444444"/>
                </a:solidFill>
                <a:ea typeface="Microsoft YaHei" panose="020B0503020204020204" pitchFamily="34" charset="-122"/>
              </a:rPr>
              <a:t>пред</a:t>
            </a:r>
            <a:r>
              <a:rPr lang="ru-RU" sz="1400" dirty="0" smtClean="0">
                <a:solidFill>
                  <a:srgbClr val="444444"/>
                </a:solidFill>
                <a:ea typeface="Microsoft YaHei" panose="020B0503020204020204" pitchFamily="34" charset="-122"/>
              </a:rPr>
              <a:t>ложения </a:t>
            </a: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поставщика на</a:t>
            </a:r>
            <a:b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основе предложений в</a:t>
            </a:r>
            <a:b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«Витрине заказчика»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dirty="0">
              <a:solidFill>
                <a:srgbClr val="444444"/>
              </a:solidFill>
              <a:ea typeface="Arial Unicode MS" pitchFamily="34" charset="-128"/>
              <a:cs typeface="+mj-cs"/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dirty="0">
              <a:solidFill>
                <a:srgbClr val="444444"/>
              </a:solidFill>
              <a:ea typeface="Arial Unicode MS" pitchFamily="34" charset="-128"/>
              <a:cs typeface="+mj-cs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8641988" y="3691892"/>
            <a:ext cx="3130912" cy="801501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spc="-30" dirty="0">
                <a:solidFill>
                  <a:srgbClr val="444444"/>
                </a:solidFill>
                <a:ea typeface="Microsoft YaHei" panose="020B0503020204020204" pitchFamily="34" charset="-122"/>
              </a:rPr>
              <a:t>может завершить закупку</a:t>
            </a:r>
            <a:br>
              <a:rPr lang="ru-RU" sz="1400" spc="-3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400" spc="-30" dirty="0">
                <a:solidFill>
                  <a:srgbClr val="444444"/>
                </a:solidFill>
                <a:ea typeface="Microsoft YaHei" panose="020B0503020204020204" pitchFamily="34" charset="-122"/>
              </a:rPr>
              <a:t>без заключения договора</a:t>
            </a:r>
            <a:br>
              <a:rPr lang="ru-RU" sz="1400" spc="-3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или заключить договор вне электронного магазина</a:t>
            </a: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420646" y="2532776"/>
            <a:ext cx="3562997" cy="801501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spc="-30" dirty="0">
                <a:solidFill>
                  <a:srgbClr val="444444"/>
                </a:solidFill>
                <a:ea typeface="Microsoft YaHei" panose="020B0503020204020204" pitchFamily="34" charset="-122"/>
              </a:rPr>
              <a:t>просматривает прайс-листы </a:t>
            </a: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поставщиков для </a:t>
            </a:r>
            <a:r>
              <a:rPr lang="ru-RU" sz="1400" dirty="0" smtClean="0">
                <a:solidFill>
                  <a:srgbClr val="444444"/>
                </a:solidFill>
                <a:ea typeface="Microsoft YaHei" panose="020B0503020204020204" pitchFamily="34" charset="-122"/>
              </a:rPr>
              <a:t>возможности </a:t>
            </a: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сформировать НМЦ 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dirty="0">
              <a:solidFill>
                <a:srgbClr val="444444"/>
              </a:solidFill>
              <a:ea typeface="Arial Unicode MS" pitchFamily="34" charset="-128"/>
              <a:cs typeface="+mj-cs"/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dirty="0">
              <a:solidFill>
                <a:srgbClr val="444444"/>
              </a:solidFill>
              <a:ea typeface="Arial Unicode MS" pitchFamily="34" charset="-128"/>
              <a:cs typeface="+mj-cs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8096515" y="1566731"/>
            <a:ext cx="3677824" cy="416254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получает </a:t>
            </a:r>
            <a:r>
              <a:rPr lang="ru-RU" sz="1400" dirty="0" smtClean="0">
                <a:solidFill>
                  <a:srgbClr val="444444"/>
                </a:solidFill>
                <a:ea typeface="Microsoft YaHei" panose="020B0503020204020204" pitchFamily="34" charset="-122"/>
              </a:rPr>
              <a:t>уведомления  </a:t>
            </a:r>
            <a:r>
              <a:rPr lang="ru-RU" sz="1400" dirty="0">
                <a:solidFill>
                  <a:srgbClr val="444444"/>
                </a:solidFill>
                <a:ea typeface="Microsoft YaHei" panose="020B0503020204020204" pitchFamily="34" charset="-122"/>
              </a:rPr>
              <a:t>о поступивших заявках 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3960284" y="6394450"/>
            <a:ext cx="2117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546470" y="1340769"/>
            <a:ext cx="5104964" cy="4067052"/>
            <a:chOff x="2659852" y="1633538"/>
            <a:chExt cx="3828723" cy="3774281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4522971" y="3722185"/>
              <a:ext cx="97631" cy="1685634"/>
              <a:chOff x="4522971" y="3722185"/>
              <a:chExt cx="97631" cy="1685634"/>
            </a:xfrm>
          </p:grpSpPr>
          <p:sp>
            <p:nvSpPr>
              <p:cNvPr id="123" name="Line 13"/>
              <p:cNvSpPr>
                <a:spLocks noChangeShapeType="1"/>
              </p:cNvSpPr>
              <p:nvPr/>
            </p:nvSpPr>
            <p:spPr bwMode="auto">
              <a:xfrm flipH="1">
                <a:off x="4571787" y="3722185"/>
                <a:ext cx="2265" cy="1594429"/>
              </a:xfrm>
              <a:prstGeom prst="line">
                <a:avLst/>
              </a:prstGeom>
              <a:noFill/>
              <a:ln w="19050">
                <a:solidFill>
                  <a:srgbClr val="E4465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 flipH="1">
                <a:off x="4522971" y="5310188"/>
                <a:ext cx="97631" cy="9763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2659852" y="1633538"/>
              <a:ext cx="3828723" cy="3471278"/>
              <a:chOff x="2659852" y="1633538"/>
              <a:chExt cx="3828723" cy="3471278"/>
            </a:xfrm>
          </p:grpSpPr>
          <p:grpSp>
            <p:nvGrpSpPr>
              <p:cNvPr id="125" name="Группа 124"/>
              <p:cNvGrpSpPr/>
              <p:nvPr/>
            </p:nvGrpSpPr>
            <p:grpSpPr>
              <a:xfrm>
                <a:off x="2659852" y="1633538"/>
                <a:ext cx="3828723" cy="3471278"/>
                <a:chOff x="2690808" y="1633538"/>
                <a:chExt cx="3828723" cy="3471278"/>
              </a:xfrm>
            </p:grpSpPr>
            <p:grpSp>
              <p:nvGrpSpPr>
                <p:cNvPr id="126" name="Группа 128"/>
                <p:cNvGrpSpPr/>
                <p:nvPr/>
              </p:nvGrpSpPr>
              <p:grpSpPr>
                <a:xfrm flipH="1">
                  <a:off x="4605333" y="3971633"/>
                  <a:ext cx="1914198" cy="1133183"/>
                  <a:chOff x="2690808" y="3722186"/>
                  <a:chExt cx="1914198" cy="1133183"/>
                </a:xfrm>
                <a:noFill/>
              </p:grpSpPr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5699" y="3722186"/>
                    <a:ext cx="909307" cy="1083938"/>
                  </a:xfrm>
                  <a:prstGeom prst="line">
                    <a:avLst/>
                  </a:prstGeom>
                  <a:grpFill/>
                  <a:ln w="19050">
                    <a:solidFill>
                      <a:srgbClr val="E4465A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0" name="Овал 179"/>
                  <p:cNvSpPr/>
                  <p:nvPr/>
                </p:nvSpPr>
                <p:spPr bwMode="auto">
                  <a:xfrm>
                    <a:off x="2690808" y="4757738"/>
                    <a:ext cx="97631" cy="97631"/>
                  </a:xfrm>
                  <a:prstGeom prst="ellipse">
                    <a:avLst/>
                  </a:prstGeom>
                  <a:grpFill/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ru-RU" sz="1800" b="0" i="0" u="none" strike="noStrike" cap="none" normalizeH="0" baseline="0">
                      <a:ln>
                        <a:noFill/>
                      </a:ln>
                      <a:effectLst/>
                      <a:latin typeface="Arial" charset="0"/>
                      <a:ea typeface="Microsoft YaHei" charset="-122"/>
                    </a:endParaRPr>
                  </a:p>
                </p:txBody>
              </p:sp>
              <p:sp>
                <p:nvSpPr>
                  <p:cNvPr id="181" name="Овал 180"/>
                  <p:cNvSpPr/>
                  <p:nvPr/>
                </p:nvSpPr>
                <p:spPr bwMode="auto">
                  <a:xfrm>
                    <a:off x="2690808" y="4757738"/>
                    <a:ext cx="97631" cy="97631"/>
                  </a:xfrm>
                  <a:prstGeom prst="ellipse">
                    <a:avLst/>
                  </a:prstGeom>
                  <a:grpFill/>
                  <a:ln w="28575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ru-RU" sz="1800" b="0" i="0" u="none" strike="noStrike" cap="none" normalizeH="0" baseline="0" dirty="0">
                      <a:ln>
                        <a:noFill/>
                      </a:ln>
                      <a:effectLst/>
                      <a:latin typeface="Arial" charset="0"/>
                      <a:ea typeface="Microsoft YaHei" charset="-122"/>
                    </a:endParaRPr>
                  </a:p>
                </p:txBody>
              </p:sp>
              <p:cxnSp>
                <p:nvCxnSpPr>
                  <p:cNvPr id="182" name="Прямая соединительная линия 181"/>
                  <p:cNvCxnSpPr>
                    <a:stCxn id="181" idx="6"/>
                    <a:endCxn id="179" idx="1"/>
                  </p:cNvCxnSpPr>
                  <p:nvPr/>
                </p:nvCxnSpPr>
                <p:spPr bwMode="auto">
                  <a:xfrm flipV="1">
                    <a:off x="2788439" y="4806124"/>
                    <a:ext cx="907260" cy="43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27" name="Группа 127"/>
                <p:cNvGrpSpPr/>
                <p:nvPr/>
              </p:nvGrpSpPr>
              <p:grpSpPr>
                <a:xfrm>
                  <a:off x="2690808" y="3971633"/>
                  <a:ext cx="1914198" cy="1133183"/>
                  <a:chOff x="2690808" y="3722186"/>
                  <a:chExt cx="1914198" cy="1133183"/>
                </a:xfrm>
                <a:noFill/>
              </p:grpSpPr>
              <p:sp>
                <p:nvSpPr>
                  <p:cNvPr id="175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5699" y="3722186"/>
                    <a:ext cx="909307" cy="1083938"/>
                  </a:xfrm>
                  <a:prstGeom prst="line">
                    <a:avLst/>
                  </a:prstGeom>
                  <a:grpFill/>
                  <a:ln w="19050">
                    <a:solidFill>
                      <a:srgbClr val="E4465A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6" name="Овал 175"/>
                  <p:cNvSpPr/>
                  <p:nvPr/>
                </p:nvSpPr>
                <p:spPr bwMode="auto">
                  <a:xfrm>
                    <a:off x="2690808" y="4757738"/>
                    <a:ext cx="97631" cy="97631"/>
                  </a:xfrm>
                  <a:prstGeom prst="ellipse">
                    <a:avLst/>
                  </a:prstGeom>
                  <a:grpFill/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ru-RU" sz="1800" b="0" i="0" u="none" strike="noStrike" cap="none" normalizeH="0" baseline="0">
                      <a:ln>
                        <a:noFill/>
                      </a:ln>
                      <a:effectLst/>
                      <a:latin typeface="Arial" charset="0"/>
                      <a:ea typeface="Microsoft YaHei" charset="-122"/>
                    </a:endParaRPr>
                  </a:p>
                </p:txBody>
              </p:sp>
              <p:sp>
                <p:nvSpPr>
                  <p:cNvPr id="177" name="Овал 176"/>
                  <p:cNvSpPr/>
                  <p:nvPr/>
                </p:nvSpPr>
                <p:spPr bwMode="auto">
                  <a:xfrm>
                    <a:off x="2690808" y="4757738"/>
                    <a:ext cx="97631" cy="97631"/>
                  </a:xfrm>
                  <a:prstGeom prst="ellipse">
                    <a:avLst/>
                  </a:prstGeom>
                  <a:grpFill/>
                  <a:ln w="28575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ru-RU" sz="1800" b="0" i="0" u="none" strike="noStrike" cap="none" normalizeH="0" baseline="0">
                      <a:ln>
                        <a:noFill/>
                      </a:ln>
                      <a:effectLst/>
                      <a:latin typeface="Arial" charset="0"/>
                      <a:ea typeface="Microsoft YaHei" charset="-122"/>
                    </a:endParaRPr>
                  </a:p>
                </p:txBody>
              </p:sp>
              <p:cxnSp>
                <p:nvCxnSpPr>
                  <p:cNvPr id="178" name="Прямая соединительная линия 177"/>
                  <p:cNvCxnSpPr>
                    <a:stCxn id="177" idx="6"/>
                    <a:endCxn id="175" idx="1"/>
                  </p:cNvCxnSpPr>
                  <p:nvPr/>
                </p:nvCxnSpPr>
                <p:spPr bwMode="auto">
                  <a:xfrm flipV="1">
                    <a:off x="2788439" y="4806124"/>
                    <a:ext cx="907260" cy="43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0" name="Группа 137"/>
                <p:cNvGrpSpPr/>
                <p:nvPr/>
              </p:nvGrpSpPr>
              <p:grpSpPr>
                <a:xfrm>
                  <a:off x="4586283" y="3755856"/>
                  <a:ext cx="1914199" cy="254793"/>
                  <a:chOff x="4586283" y="3719513"/>
                  <a:chExt cx="1914199" cy="254793"/>
                </a:xfrm>
                <a:noFill/>
              </p:grpSpPr>
              <p:sp>
                <p:nvSpPr>
                  <p:cNvPr id="17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586283" y="3722185"/>
                    <a:ext cx="1437945" cy="252121"/>
                  </a:xfrm>
                  <a:prstGeom prst="line">
                    <a:avLst/>
                  </a:prstGeom>
                  <a:grpFill/>
                  <a:ln w="19050">
                    <a:solidFill>
                      <a:srgbClr val="E4465A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2" name="Овал 171"/>
                  <p:cNvSpPr/>
                  <p:nvPr/>
                </p:nvSpPr>
                <p:spPr bwMode="auto">
                  <a:xfrm flipH="1">
                    <a:off x="6402851" y="3719513"/>
                    <a:ext cx="97631" cy="97631"/>
                  </a:xfrm>
                  <a:prstGeom prst="ellipse">
                    <a:avLst/>
                  </a:prstGeom>
                  <a:grpFill/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ru-RU" sz="1800" b="0" i="0" u="none" strike="noStrike" cap="none" normalizeH="0" baseline="0">
                      <a:ln>
                        <a:noFill/>
                      </a:ln>
                      <a:effectLst/>
                      <a:latin typeface="Arial" charset="0"/>
                      <a:ea typeface="Microsoft YaHei" charset="-122"/>
                    </a:endParaRPr>
                  </a:p>
                </p:txBody>
              </p:sp>
              <p:sp>
                <p:nvSpPr>
                  <p:cNvPr id="173" name="Овал 172"/>
                  <p:cNvSpPr/>
                  <p:nvPr/>
                </p:nvSpPr>
                <p:spPr bwMode="auto">
                  <a:xfrm flipH="1">
                    <a:off x="6402851" y="3719513"/>
                    <a:ext cx="97631" cy="97631"/>
                  </a:xfrm>
                  <a:prstGeom prst="ellipse">
                    <a:avLst/>
                  </a:prstGeom>
                  <a:grpFill/>
                  <a:ln w="28575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ru-RU" sz="1800" b="0" i="0" u="none" strike="noStrike" cap="none" normalizeH="0" baseline="0">
                      <a:ln>
                        <a:noFill/>
                      </a:ln>
                      <a:effectLst/>
                      <a:latin typeface="Arial" charset="0"/>
                      <a:ea typeface="Microsoft YaHei" charset="-122"/>
                    </a:endParaRPr>
                  </a:p>
                </p:txBody>
              </p:sp>
              <p:cxnSp>
                <p:nvCxnSpPr>
                  <p:cNvPr id="174" name="Прямая соединительная линия 173"/>
                  <p:cNvCxnSpPr>
                    <a:stCxn id="172" idx="5"/>
                    <a:endCxn id="171" idx="1"/>
                  </p:cNvCxnSpPr>
                  <p:nvPr/>
                </p:nvCxnSpPr>
                <p:spPr bwMode="auto">
                  <a:xfrm flipH="1">
                    <a:off x="6024228" y="3802846"/>
                    <a:ext cx="392921" cy="17146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1" name="Группа 138"/>
                <p:cNvGrpSpPr/>
                <p:nvPr/>
              </p:nvGrpSpPr>
              <p:grpSpPr>
                <a:xfrm>
                  <a:off x="2690808" y="3755856"/>
                  <a:ext cx="1914199" cy="254793"/>
                  <a:chOff x="2690808" y="3719513"/>
                  <a:chExt cx="1914199" cy="254793"/>
                </a:xfrm>
                <a:noFill/>
              </p:grpSpPr>
              <p:sp>
                <p:nvSpPr>
                  <p:cNvPr id="166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7062" y="3722185"/>
                    <a:ext cx="1437945" cy="252121"/>
                  </a:xfrm>
                  <a:prstGeom prst="line">
                    <a:avLst/>
                  </a:prstGeom>
                  <a:grpFill/>
                  <a:ln w="19050">
                    <a:solidFill>
                      <a:srgbClr val="E4465A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67" name="Группа 115"/>
                  <p:cNvGrpSpPr/>
                  <p:nvPr/>
                </p:nvGrpSpPr>
                <p:grpSpPr>
                  <a:xfrm>
                    <a:off x="2690808" y="3719513"/>
                    <a:ext cx="97631" cy="97631"/>
                    <a:chOff x="2690808" y="3929063"/>
                    <a:chExt cx="97631" cy="97631"/>
                  </a:xfrm>
                  <a:grpFill/>
                </p:grpSpPr>
                <p:sp>
                  <p:nvSpPr>
                    <p:cNvPr id="169" name="Овал 168"/>
                    <p:cNvSpPr/>
                    <p:nvPr/>
                  </p:nvSpPr>
                  <p:spPr bwMode="auto">
                    <a:xfrm>
                      <a:off x="2690808" y="3929063"/>
                      <a:ext cx="97631" cy="97631"/>
                    </a:xfrm>
                    <a:prstGeom prst="ellipse">
                      <a:avLst/>
                    </a:prstGeom>
                    <a:grpFill/>
                    <a:ln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170" name="Овал 169"/>
                    <p:cNvSpPr/>
                    <p:nvPr/>
                  </p:nvSpPr>
                  <p:spPr bwMode="auto">
                    <a:xfrm>
                      <a:off x="2690808" y="3929063"/>
                      <a:ext cx="97631" cy="976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E4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  <a:ea typeface="Microsoft YaHei" charset="-122"/>
                      </a:endParaRPr>
                    </a:p>
                  </p:txBody>
                </p:sp>
              </p:grpSp>
              <p:cxnSp>
                <p:nvCxnSpPr>
                  <p:cNvPr id="168" name="Прямая соединительная линия 167"/>
                  <p:cNvCxnSpPr>
                    <a:stCxn id="170" idx="5"/>
                    <a:endCxn id="166" idx="1"/>
                  </p:cNvCxnSpPr>
                  <p:nvPr/>
                </p:nvCxnSpPr>
                <p:spPr bwMode="auto">
                  <a:xfrm>
                    <a:off x="2774141" y="3802846"/>
                    <a:ext cx="392921" cy="17146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6" name="Группа 97"/>
                <p:cNvGrpSpPr/>
                <p:nvPr/>
              </p:nvGrpSpPr>
              <p:grpSpPr>
                <a:xfrm flipH="1">
                  <a:off x="4605333" y="2586039"/>
                  <a:ext cx="1914197" cy="1136146"/>
                  <a:chOff x="2690808" y="2586039"/>
                  <a:chExt cx="1914197" cy="1136146"/>
                </a:xfrm>
                <a:noFill/>
              </p:grpSpPr>
              <p:sp>
                <p:nvSpPr>
                  <p:cNvPr id="162" name="Line 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90824" y="2672343"/>
                    <a:ext cx="1814181" cy="1049842"/>
                  </a:xfrm>
                  <a:prstGeom prst="line">
                    <a:avLst/>
                  </a:prstGeom>
                  <a:grpFill/>
                  <a:ln w="19050">
                    <a:solidFill>
                      <a:srgbClr val="E4465A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63" name="Группа 95"/>
                  <p:cNvGrpSpPr/>
                  <p:nvPr/>
                </p:nvGrpSpPr>
                <p:grpSpPr>
                  <a:xfrm>
                    <a:off x="2690808" y="2586039"/>
                    <a:ext cx="97631" cy="97631"/>
                    <a:chOff x="2709858" y="2586039"/>
                    <a:chExt cx="97631" cy="97631"/>
                  </a:xfrm>
                  <a:grpFill/>
                </p:grpSpPr>
                <p:sp>
                  <p:nvSpPr>
                    <p:cNvPr id="164" name="Овал 163"/>
                    <p:cNvSpPr/>
                    <p:nvPr/>
                  </p:nvSpPr>
                  <p:spPr bwMode="auto">
                    <a:xfrm>
                      <a:off x="2709858" y="2586039"/>
                      <a:ext cx="97631" cy="97631"/>
                    </a:xfrm>
                    <a:prstGeom prst="ellipse">
                      <a:avLst/>
                    </a:prstGeom>
                    <a:grpFill/>
                    <a:ln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165" name="Овал 164"/>
                    <p:cNvSpPr/>
                    <p:nvPr/>
                  </p:nvSpPr>
                  <p:spPr bwMode="auto">
                    <a:xfrm>
                      <a:off x="2709858" y="2586039"/>
                      <a:ext cx="97631" cy="976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E4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  <a:ea typeface="Microsoft YaHei" charset="-122"/>
                      </a:endParaRPr>
                    </a:p>
                  </p:txBody>
                </p:sp>
              </p:grpSp>
            </p:grpSp>
            <p:grpSp>
              <p:nvGrpSpPr>
                <p:cNvPr id="147" name="Группа 96"/>
                <p:cNvGrpSpPr/>
                <p:nvPr/>
              </p:nvGrpSpPr>
              <p:grpSpPr>
                <a:xfrm>
                  <a:off x="2690808" y="2586039"/>
                  <a:ext cx="1914197" cy="1136146"/>
                  <a:chOff x="2690808" y="2586039"/>
                  <a:chExt cx="1914197" cy="1136146"/>
                </a:xfrm>
                <a:noFill/>
              </p:grpSpPr>
              <p:sp>
                <p:nvSpPr>
                  <p:cNvPr id="158" name="Line 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90824" y="2672343"/>
                    <a:ext cx="1814181" cy="1049842"/>
                  </a:xfrm>
                  <a:prstGeom prst="line">
                    <a:avLst/>
                  </a:prstGeom>
                  <a:grpFill/>
                  <a:ln w="19050">
                    <a:solidFill>
                      <a:srgbClr val="E4465A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59" name="Группа 95"/>
                  <p:cNvGrpSpPr/>
                  <p:nvPr/>
                </p:nvGrpSpPr>
                <p:grpSpPr>
                  <a:xfrm>
                    <a:off x="2690808" y="2586039"/>
                    <a:ext cx="97631" cy="97631"/>
                    <a:chOff x="2709858" y="2586039"/>
                    <a:chExt cx="97631" cy="97631"/>
                  </a:xfrm>
                  <a:grpFill/>
                </p:grpSpPr>
                <p:sp>
                  <p:nvSpPr>
                    <p:cNvPr id="160" name="Овал 159"/>
                    <p:cNvSpPr/>
                    <p:nvPr/>
                  </p:nvSpPr>
                  <p:spPr bwMode="auto">
                    <a:xfrm>
                      <a:off x="2709858" y="2586039"/>
                      <a:ext cx="97631" cy="97631"/>
                    </a:xfrm>
                    <a:prstGeom prst="ellipse">
                      <a:avLst/>
                    </a:prstGeom>
                    <a:grpFill/>
                    <a:ln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charset="0"/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161" name="Овал 160"/>
                    <p:cNvSpPr/>
                    <p:nvPr/>
                  </p:nvSpPr>
                  <p:spPr bwMode="auto">
                    <a:xfrm>
                      <a:off x="2709858" y="2586039"/>
                      <a:ext cx="97631" cy="976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E4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  <a:ea typeface="Microsoft YaHei" charset="-122"/>
                      </a:endParaRPr>
                    </a:p>
                  </p:txBody>
                </p:sp>
              </p:grpSp>
            </p:grpSp>
            <p:grpSp>
              <p:nvGrpSpPr>
                <p:cNvPr id="148" name="Группа 143"/>
                <p:cNvGrpSpPr/>
                <p:nvPr/>
              </p:nvGrpSpPr>
              <p:grpSpPr>
                <a:xfrm>
                  <a:off x="4605468" y="1633538"/>
                  <a:ext cx="1390319" cy="2093447"/>
                  <a:chOff x="4605468" y="1633538"/>
                  <a:chExt cx="1390319" cy="2093447"/>
                </a:xfrm>
                <a:noFill/>
              </p:grpSpPr>
              <p:sp>
                <p:nvSpPr>
                  <p:cNvPr id="154" name="Овал 153"/>
                  <p:cNvSpPr/>
                  <p:nvPr/>
                </p:nvSpPr>
                <p:spPr bwMode="auto">
                  <a:xfrm flipH="1">
                    <a:off x="5898156" y="1633538"/>
                    <a:ext cx="97631" cy="97631"/>
                  </a:xfrm>
                  <a:prstGeom prst="ellipse">
                    <a:avLst/>
                  </a:prstGeom>
                  <a:grpFill/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ru-RU" sz="1800" b="0" i="0" u="none" strike="noStrike" cap="none" normalizeH="0" baseline="0">
                      <a:ln>
                        <a:noFill/>
                      </a:ln>
                      <a:effectLst/>
                      <a:latin typeface="Arial" charset="0"/>
                      <a:ea typeface="Microsoft YaHei" charset="-122"/>
                    </a:endParaRPr>
                  </a:p>
                </p:txBody>
              </p:sp>
              <p:sp>
                <p:nvSpPr>
                  <p:cNvPr id="155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05468" y="1681200"/>
                    <a:ext cx="742619" cy="2045785"/>
                  </a:xfrm>
                  <a:prstGeom prst="line">
                    <a:avLst/>
                  </a:prstGeom>
                  <a:grpFill/>
                  <a:ln w="19050">
                    <a:solidFill>
                      <a:srgbClr val="E4465A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6" name="Овал 155"/>
                  <p:cNvSpPr/>
                  <p:nvPr/>
                </p:nvSpPr>
                <p:spPr bwMode="auto">
                  <a:xfrm flipH="1">
                    <a:off x="5898156" y="1633538"/>
                    <a:ext cx="97631" cy="97631"/>
                  </a:xfrm>
                  <a:prstGeom prst="ellipse">
                    <a:avLst/>
                  </a:prstGeom>
                  <a:grpFill/>
                  <a:ln w="28575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ru-RU" sz="1800" b="0" i="0" u="none" strike="noStrike" cap="none" normalizeH="0" baseline="0">
                      <a:ln>
                        <a:noFill/>
                      </a:ln>
                      <a:effectLst/>
                      <a:latin typeface="Arial" charset="0"/>
                      <a:ea typeface="Microsoft YaHei" charset="-122"/>
                    </a:endParaRPr>
                  </a:p>
                </p:txBody>
              </p:sp>
              <p:cxnSp>
                <p:nvCxnSpPr>
                  <p:cNvPr id="157" name="Прямая соединительная линия 156"/>
                  <p:cNvCxnSpPr>
                    <a:stCxn id="156" idx="6"/>
                    <a:endCxn id="155" idx="1"/>
                  </p:cNvCxnSpPr>
                  <p:nvPr/>
                </p:nvCxnSpPr>
                <p:spPr bwMode="auto">
                  <a:xfrm flipH="1" flipV="1">
                    <a:off x="5348087" y="1681200"/>
                    <a:ext cx="550069" cy="1154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9" name="Группа 142"/>
                <p:cNvGrpSpPr/>
                <p:nvPr/>
              </p:nvGrpSpPr>
              <p:grpSpPr>
                <a:xfrm>
                  <a:off x="3214688" y="1633538"/>
                  <a:ext cx="1390319" cy="2093447"/>
                  <a:chOff x="3214688" y="1633538"/>
                  <a:chExt cx="1390319" cy="2093447"/>
                </a:xfrm>
                <a:noFill/>
              </p:grpSpPr>
              <p:sp>
                <p:nvSpPr>
                  <p:cNvPr id="150" name="Line 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62388" y="1681200"/>
                    <a:ext cx="742619" cy="2045785"/>
                  </a:xfrm>
                  <a:prstGeom prst="line">
                    <a:avLst/>
                  </a:prstGeom>
                  <a:grpFill/>
                  <a:ln w="19050">
                    <a:solidFill>
                      <a:srgbClr val="E4465A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1" name="Овал 150"/>
                  <p:cNvSpPr/>
                  <p:nvPr/>
                </p:nvSpPr>
                <p:spPr bwMode="auto">
                  <a:xfrm>
                    <a:off x="3214688" y="1633538"/>
                    <a:ext cx="97631" cy="97631"/>
                  </a:xfrm>
                  <a:prstGeom prst="ellipse">
                    <a:avLst/>
                  </a:prstGeom>
                  <a:grpFill/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ru-RU" sz="1800" b="0" i="0" u="none" strike="noStrike" cap="none" normalizeH="0" baseline="0">
                      <a:ln>
                        <a:noFill/>
                      </a:ln>
                      <a:effectLst/>
                      <a:latin typeface="Arial" charset="0"/>
                      <a:ea typeface="Microsoft YaHei" charset="-122"/>
                    </a:endParaRPr>
                  </a:p>
                </p:txBody>
              </p:sp>
              <p:sp>
                <p:nvSpPr>
                  <p:cNvPr id="152" name="Овал 151"/>
                  <p:cNvSpPr/>
                  <p:nvPr/>
                </p:nvSpPr>
                <p:spPr bwMode="auto">
                  <a:xfrm>
                    <a:off x="3214688" y="1633538"/>
                    <a:ext cx="97631" cy="97631"/>
                  </a:xfrm>
                  <a:prstGeom prst="ellipse">
                    <a:avLst/>
                  </a:prstGeom>
                  <a:grpFill/>
                  <a:ln w="28575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ru-RU" sz="1800" b="0" i="0" u="none" strike="noStrike" cap="none" normalizeH="0" baseline="0">
                      <a:ln>
                        <a:noFill/>
                      </a:ln>
                      <a:effectLst/>
                      <a:latin typeface="Arial" charset="0"/>
                      <a:ea typeface="Microsoft YaHei" charset="-122"/>
                    </a:endParaRPr>
                  </a:p>
                </p:txBody>
              </p:sp>
              <p:cxnSp>
                <p:nvCxnSpPr>
                  <p:cNvPr id="153" name="Прямая соединительная линия 152"/>
                  <p:cNvCxnSpPr>
                    <a:stCxn id="152" idx="6"/>
                    <a:endCxn id="150" idx="1"/>
                  </p:cNvCxnSpPr>
                  <p:nvPr/>
                </p:nvCxnSpPr>
                <p:spPr bwMode="auto">
                  <a:xfrm flipV="1">
                    <a:off x="3312319" y="1681200"/>
                    <a:ext cx="550069" cy="1154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E446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83" name="Овал 182"/>
              <p:cNvSpPr>
                <a:spLocks noChangeAspect="1"/>
              </p:cNvSpPr>
              <p:nvPr/>
            </p:nvSpPr>
            <p:spPr bwMode="auto">
              <a:xfrm>
                <a:off x="3708000" y="2852338"/>
                <a:ext cx="1728000" cy="17280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84" name="Овал 183"/>
              <p:cNvSpPr>
                <a:spLocks noChangeAspect="1"/>
              </p:cNvSpPr>
              <p:nvPr/>
            </p:nvSpPr>
            <p:spPr bwMode="auto">
              <a:xfrm>
                <a:off x="3816000" y="2942892"/>
                <a:ext cx="1512000" cy="15120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5234153" y="2922911"/>
            <a:ext cx="1723697" cy="1730226"/>
            <a:chOff x="3925614" y="3058515"/>
            <a:chExt cx="1292773" cy="1292773"/>
          </a:xfrm>
        </p:grpSpPr>
        <p:sp>
          <p:nvSpPr>
            <p:cNvPr id="185" name="Овал 184"/>
            <p:cNvSpPr/>
            <p:nvPr/>
          </p:nvSpPr>
          <p:spPr bwMode="auto">
            <a:xfrm>
              <a:off x="3925614" y="3058515"/>
              <a:ext cx="1292773" cy="1292773"/>
            </a:xfrm>
            <a:prstGeom prst="ellipse">
              <a:avLst/>
            </a:prstGeom>
            <a:solidFill>
              <a:srgbClr val="E4465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213033" y="3469795"/>
              <a:ext cx="717933" cy="724450"/>
              <a:chOff x="5857875" y="1412875"/>
              <a:chExt cx="1049338" cy="1058863"/>
            </a:xfrm>
            <a:solidFill>
              <a:schemeClr val="bg1"/>
            </a:solidFill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6113463" y="1412875"/>
                <a:ext cx="544513" cy="542925"/>
              </a:xfrm>
              <a:custGeom>
                <a:avLst/>
                <a:gdLst>
                  <a:gd name="T0" fmla="*/ 4 w 343"/>
                  <a:gd name="T1" fmla="*/ 205 h 342"/>
                  <a:gd name="T2" fmla="*/ 8 w 343"/>
                  <a:gd name="T3" fmla="*/ 229 h 342"/>
                  <a:gd name="T4" fmla="*/ 20 w 343"/>
                  <a:gd name="T5" fmla="*/ 253 h 342"/>
                  <a:gd name="T6" fmla="*/ 32 w 343"/>
                  <a:gd name="T7" fmla="*/ 273 h 342"/>
                  <a:gd name="T8" fmla="*/ 49 w 343"/>
                  <a:gd name="T9" fmla="*/ 293 h 342"/>
                  <a:gd name="T10" fmla="*/ 69 w 343"/>
                  <a:gd name="T11" fmla="*/ 309 h 342"/>
                  <a:gd name="T12" fmla="*/ 89 w 343"/>
                  <a:gd name="T13" fmla="*/ 321 h 342"/>
                  <a:gd name="T14" fmla="*/ 113 w 343"/>
                  <a:gd name="T15" fmla="*/ 334 h 342"/>
                  <a:gd name="T16" fmla="*/ 137 w 343"/>
                  <a:gd name="T17" fmla="*/ 338 h 342"/>
                  <a:gd name="T18" fmla="*/ 161 w 343"/>
                  <a:gd name="T19" fmla="*/ 342 h 342"/>
                  <a:gd name="T20" fmla="*/ 190 w 343"/>
                  <a:gd name="T21" fmla="*/ 342 h 342"/>
                  <a:gd name="T22" fmla="*/ 214 w 343"/>
                  <a:gd name="T23" fmla="*/ 338 h 342"/>
                  <a:gd name="T24" fmla="*/ 238 w 343"/>
                  <a:gd name="T25" fmla="*/ 329 h 342"/>
                  <a:gd name="T26" fmla="*/ 258 w 343"/>
                  <a:gd name="T27" fmla="*/ 317 h 342"/>
                  <a:gd name="T28" fmla="*/ 278 w 343"/>
                  <a:gd name="T29" fmla="*/ 305 h 342"/>
                  <a:gd name="T30" fmla="*/ 298 w 343"/>
                  <a:gd name="T31" fmla="*/ 285 h 342"/>
                  <a:gd name="T32" fmla="*/ 310 w 343"/>
                  <a:gd name="T33" fmla="*/ 269 h 342"/>
                  <a:gd name="T34" fmla="*/ 323 w 343"/>
                  <a:gd name="T35" fmla="*/ 245 h 342"/>
                  <a:gd name="T36" fmla="*/ 335 w 343"/>
                  <a:gd name="T37" fmla="*/ 221 h 342"/>
                  <a:gd name="T38" fmla="*/ 339 w 343"/>
                  <a:gd name="T39" fmla="*/ 197 h 342"/>
                  <a:gd name="T40" fmla="*/ 343 w 343"/>
                  <a:gd name="T41" fmla="*/ 173 h 342"/>
                  <a:gd name="T42" fmla="*/ 339 w 343"/>
                  <a:gd name="T43" fmla="*/ 145 h 342"/>
                  <a:gd name="T44" fmla="*/ 335 w 343"/>
                  <a:gd name="T45" fmla="*/ 121 h 342"/>
                  <a:gd name="T46" fmla="*/ 323 w 343"/>
                  <a:gd name="T47" fmla="*/ 96 h 342"/>
                  <a:gd name="T48" fmla="*/ 310 w 343"/>
                  <a:gd name="T49" fmla="*/ 76 h 342"/>
                  <a:gd name="T50" fmla="*/ 298 w 343"/>
                  <a:gd name="T51" fmla="*/ 56 h 342"/>
                  <a:gd name="T52" fmla="*/ 278 w 343"/>
                  <a:gd name="T53" fmla="*/ 40 h 342"/>
                  <a:gd name="T54" fmla="*/ 258 w 343"/>
                  <a:gd name="T55" fmla="*/ 28 h 342"/>
                  <a:gd name="T56" fmla="*/ 238 w 343"/>
                  <a:gd name="T57" fmla="*/ 16 h 342"/>
                  <a:gd name="T58" fmla="*/ 214 w 343"/>
                  <a:gd name="T59" fmla="*/ 8 h 342"/>
                  <a:gd name="T60" fmla="*/ 190 w 343"/>
                  <a:gd name="T61" fmla="*/ 4 h 342"/>
                  <a:gd name="T62" fmla="*/ 161 w 343"/>
                  <a:gd name="T63" fmla="*/ 0 h 342"/>
                  <a:gd name="T64" fmla="*/ 137 w 343"/>
                  <a:gd name="T65" fmla="*/ 4 h 342"/>
                  <a:gd name="T66" fmla="*/ 113 w 343"/>
                  <a:gd name="T67" fmla="*/ 12 h 342"/>
                  <a:gd name="T68" fmla="*/ 89 w 343"/>
                  <a:gd name="T69" fmla="*/ 24 h 342"/>
                  <a:gd name="T70" fmla="*/ 69 w 343"/>
                  <a:gd name="T71" fmla="*/ 36 h 342"/>
                  <a:gd name="T72" fmla="*/ 49 w 343"/>
                  <a:gd name="T73" fmla="*/ 52 h 342"/>
                  <a:gd name="T74" fmla="*/ 32 w 343"/>
                  <a:gd name="T75" fmla="*/ 68 h 342"/>
                  <a:gd name="T76" fmla="*/ 20 w 343"/>
                  <a:gd name="T77" fmla="*/ 92 h 342"/>
                  <a:gd name="T78" fmla="*/ 8 w 343"/>
                  <a:gd name="T79" fmla="*/ 113 h 342"/>
                  <a:gd name="T80" fmla="*/ 4 w 343"/>
                  <a:gd name="T81" fmla="*/ 137 h 342"/>
                  <a:gd name="T82" fmla="*/ 0 w 343"/>
                  <a:gd name="T83" fmla="*/ 165 h 342"/>
                  <a:gd name="T84" fmla="*/ 0 w 343"/>
                  <a:gd name="T85" fmla="*/ 189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" h="342">
                    <a:moveTo>
                      <a:pt x="0" y="189"/>
                    </a:moveTo>
                    <a:lnTo>
                      <a:pt x="0" y="197"/>
                    </a:lnTo>
                    <a:lnTo>
                      <a:pt x="4" y="205"/>
                    </a:lnTo>
                    <a:lnTo>
                      <a:pt x="4" y="213"/>
                    </a:lnTo>
                    <a:lnTo>
                      <a:pt x="8" y="221"/>
                    </a:lnTo>
                    <a:lnTo>
                      <a:pt x="8" y="229"/>
                    </a:lnTo>
                    <a:lnTo>
                      <a:pt x="12" y="237"/>
                    </a:lnTo>
                    <a:lnTo>
                      <a:pt x="16" y="245"/>
                    </a:lnTo>
                    <a:lnTo>
                      <a:pt x="20" y="253"/>
                    </a:lnTo>
                    <a:lnTo>
                      <a:pt x="24" y="261"/>
                    </a:lnTo>
                    <a:lnTo>
                      <a:pt x="28" y="269"/>
                    </a:lnTo>
                    <a:lnTo>
                      <a:pt x="32" y="273"/>
                    </a:lnTo>
                    <a:lnTo>
                      <a:pt x="36" y="281"/>
                    </a:lnTo>
                    <a:lnTo>
                      <a:pt x="44" y="285"/>
                    </a:lnTo>
                    <a:lnTo>
                      <a:pt x="49" y="293"/>
                    </a:lnTo>
                    <a:lnTo>
                      <a:pt x="57" y="297"/>
                    </a:lnTo>
                    <a:lnTo>
                      <a:pt x="61" y="305"/>
                    </a:lnTo>
                    <a:lnTo>
                      <a:pt x="69" y="309"/>
                    </a:lnTo>
                    <a:lnTo>
                      <a:pt x="73" y="313"/>
                    </a:lnTo>
                    <a:lnTo>
                      <a:pt x="81" y="317"/>
                    </a:lnTo>
                    <a:lnTo>
                      <a:pt x="89" y="321"/>
                    </a:lnTo>
                    <a:lnTo>
                      <a:pt x="97" y="325"/>
                    </a:lnTo>
                    <a:lnTo>
                      <a:pt x="105" y="329"/>
                    </a:lnTo>
                    <a:lnTo>
                      <a:pt x="113" y="334"/>
                    </a:lnTo>
                    <a:lnTo>
                      <a:pt x="121" y="334"/>
                    </a:lnTo>
                    <a:lnTo>
                      <a:pt x="129" y="338"/>
                    </a:lnTo>
                    <a:lnTo>
                      <a:pt x="137" y="338"/>
                    </a:lnTo>
                    <a:lnTo>
                      <a:pt x="145" y="342"/>
                    </a:lnTo>
                    <a:lnTo>
                      <a:pt x="153" y="342"/>
                    </a:lnTo>
                    <a:lnTo>
                      <a:pt x="161" y="342"/>
                    </a:lnTo>
                    <a:lnTo>
                      <a:pt x="169" y="342"/>
                    </a:lnTo>
                    <a:lnTo>
                      <a:pt x="177" y="342"/>
                    </a:lnTo>
                    <a:lnTo>
                      <a:pt x="190" y="342"/>
                    </a:lnTo>
                    <a:lnTo>
                      <a:pt x="198" y="342"/>
                    </a:lnTo>
                    <a:lnTo>
                      <a:pt x="206" y="338"/>
                    </a:lnTo>
                    <a:lnTo>
                      <a:pt x="214" y="338"/>
                    </a:lnTo>
                    <a:lnTo>
                      <a:pt x="222" y="334"/>
                    </a:lnTo>
                    <a:lnTo>
                      <a:pt x="230" y="334"/>
                    </a:lnTo>
                    <a:lnTo>
                      <a:pt x="238" y="329"/>
                    </a:lnTo>
                    <a:lnTo>
                      <a:pt x="246" y="325"/>
                    </a:lnTo>
                    <a:lnTo>
                      <a:pt x="250" y="321"/>
                    </a:lnTo>
                    <a:lnTo>
                      <a:pt x="258" y="317"/>
                    </a:lnTo>
                    <a:lnTo>
                      <a:pt x="266" y="313"/>
                    </a:lnTo>
                    <a:lnTo>
                      <a:pt x="274" y="309"/>
                    </a:lnTo>
                    <a:lnTo>
                      <a:pt x="278" y="305"/>
                    </a:lnTo>
                    <a:lnTo>
                      <a:pt x="286" y="297"/>
                    </a:lnTo>
                    <a:lnTo>
                      <a:pt x="290" y="293"/>
                    </a:lnTo>
                    <a:lnTo>
                      <a:pt x="298" y="285"/>
                    </a:lnTo>
                    <a:lnTo>
                      <a:pt x="302" y="281"/>
                    </a:lnTo>
                    <a:lnTo>
                      <a:pt x="306" y="273"/>
                    </a:lnTo>
                    <a:lnTo>
                      <a:pt x="310" y="269"/>
                    </a:lnTo>
                    <a:lnTo>
                      <a:pt x="319" y="261"/>
                    </a:lnTo>
                    <a:lnTo>
                      <a:pt x="323" y="253"/>
                    </a:lnTo>
                    <a:lnTo>
                      <a:pt x="323" y="245"/>
                    </a:lnTo>
                    <a:lnTo>
                      <a:pt x="327" y="237"/>
                    </a:lnTo>
                    <a:lnTo>
                      <a:pt x="331" y="229"/>
                    </a:lnTo>
                    <a:lnTo>
                      <a:pt x="335" y="221"/>
                    </a:lnTo>
                    <a:lnTo>
                      <a:pt x="335" y="213"/>
                    </a:lnTo>
                    <a:lnTo>
                      <a:pt x="339" y="205"/>
                    </a:lnTo>
                    <a:lnTo>
                      <a:pt x="339" y="197"/>
                    </a:lnTo>
                    <a:lnTo>
                      <a:pt x="339" y="189"/>
                    </a:lnTo>
                    <a:lnTo>
                      <a:pt x="343" y="181"/>
                    </a:lnTo>
                    <a:lnTo>
                      <a:pt x="343" y="173"/>
                    </a:lnTo>
                    <a:lnTo>
                      <a:pt x="343" y="165"/>
                    </a:lnTo>
                    <a:lnTo>
                      <a:pt x="339" y="157"/>
                    </a:lnTo>
                    <a:lnTo>
                      <a:pt x="339" y="145"/>
                    </a:lnTo>
                    <a:lnTo>
                      <a:pt x="339" y="137"/>
                    </a:lnTo>
                    <a:lnTo>
                      <a:pt x="335" y="129"/>
                    </a:lnTo>
                    <a:lnTo>
                      <a:pt x="335" y="121"/>
                    </a:lnTo>
                    <a:lnTo>
                      <a:pt x="331" y="113"/>
                    </a:lnTo>
                    <a:lnTo>
                      <a:pt x="327" y="104"/>
                    </a:lnTo>
                    <a:lnTo>
                      <a:pt x="323" y="96"/>
                    </a:lnTo>
                    <a:lnTo>
                      <a:pt x="323" y="92"/>
                    </a:lnTo>
                    <a:lnTo>
                      <a:pt x="319" y="84"/>
                    </a:lnTo>
                    <a:lnTo>
                      <a:pt x="310" y="76"/>
                    </a:lnTo>
                    <a:lnTo>
                      <a:pt x="306" y="68"/>
                    </a:lnTo>
                    <a:lnTo>
                      <a:pt x="302" y="64"/>
                    </a:lnTo>
                    <a:lnTo>
                      <a:pt x="298" y="56"/>
                    </a:lnTo>
                    <a:lnTo>
                      <a:pt x="290" y="52"/>
                    </a:lnTo>
                    <a:lnTo>
                      <a:pt x="286" y="44"/>
                    </a:lnTo>
                    <a:lnTo>
                      <a:pt x="278" y="40"/>
                    </a:lnTo>
                    <a:lnTo>
                      <a:pt x="274" y="36"/>
                    </a:lnTo>
                    <a:lnTo>
                      <a:pt x="266" y="32"/>
                    </a:lnTo>
                    <a:lnTo>
                      <a:pt x="258" y="28"/>
                    </a:lnTo>
                    <a:lnTo>
                      <a:pt x="250" y="24"/>
                    </a:lnTo>
                    <a:lnTo>
                      <a:pt x="246" y="20"/>
                    </a:lnTo>
                    <a:lnTo>
                      <a:pt x="238" y="16"/>
                    </a:lnTo>
                    <a:lnTo>
                      <a:pt x="230" y="12"/>
                    </a:lnTo>
                    <a:lnTo>
                      <a:pt x="222" y="8"/>
                    </a:lnTo>
                    <a:lnTo>
                      <a:pt x="214" y="8"/>
                    </a:lnTo>
                    <a:lnTo>
                      <a:pt x="206" y="4"/>
                    </a:lnTo>
                    <a:lnTo>
                      <a:pt x="198" y="4"/>
                    </a:lnTo>
                    <a:lnTo>
                      <a:pt x="190" y="4"/>
                    </a:lnTo>
                    <a:lnTo>
                      <a:pt x="177" y="0"/>
                    </a:lnTo>
                    <a:lnTo>
                      <a:pt x="169" y="0"/>
                    </a:lnTo>
                    <a:lnTo>
                      <a:pt x="161" y="0"/>
                    </a:lnTo>
                    <a:lnTo>
                      <a:pt x="153" y="4"/>
                    </a:lnTo>
                    <a:lnTo>
                      <a:pt x="145" y="4"/>
                    </a:lnTo>
                    <a:lnTo>
                      <a:pt x="137" y="4"/>
                    </a:lnTo>
                    <a:lnTo>
                      <a:pt x="129" y="8"/>
                    </a:lnTo>
                    <a:lnTo>
                      <a:pt x="121" y="8"/>
                    </a:lnTo>
                    <a:lnTo>
                      <a:pt x="113" y="12"/>
                    </a:lnTo>
                    <a:lnTo>
                      <a:pt x="105" y="16"/>
                    </a:lnTo>
                    <a:lnTo>
                      <a:pt x="97" y="20"/>
                    </a:lnTo>
                    <a:lnTo>
                      <a:pt x="89" y="24"/>
                    </a:lnTo>
                    <a:lnTo>
                      <a:pt x="81" y="28"/>
                    </a:lnTo>
                    <a:lnTo>
                      <a:pt x="73" y="32"/>
                    </a:lnTo>
                    <a:lnTo>
                      <a:pt x="69" y="36"/>
                    </a:lnTo>
                    <a:lnTo>
                      <a:pt x="61" y="40"/>
                    </a:lnTo>
                    <a:lnTo>
                      <a:pt x="57" y="44"/>
                    </a:lnTo>
                    <a:lnTo>
                      <a:pt x="49" y="52"/>
                    </a:lnTo>
                    <a:lnTo>
                      <a:pt x="44" y="56"/>
                    </a:lnTo>
                    <a:lnTo>
                      <a:pt x="36" y="64"/>
                    </a:lnTo>
                    <a:lnTo>
                      <a:pt x="32" y="68"/>
                    </a:lnTo>
                    <a:lnTo>
                      <a:pt x="28" y="76"/>
                    </a:lnTo>
                    <a:lnTo>
                      <a:pt x="24" y="84"/>
                    </a:lnTo>
                    <a:lnTo>
                      <a:pt x="20" y="92"/>
                    </a:lnTo>
                    <a:lnTo>
                      <a:pt x="16" y="96"/>
                    </a:lnTo>
                    <a:lnTo>
                      <a:pt x="12" y="104"/>
                    </a:lnTo>
                    <a:lnTo>
                      <a:pt x="8" y="113"/>
                    </a:lnTo>
                    <a:lnTo>
                      <a:pt x="8" y="121"/>
                    </a:lnTo>
                    <a:lnTo>
                      <a:pt x="4" y="129"/>
                    </a:lnTo>
                    <a:lnTo>
                      <a:pt x="4" y="137"/>
                    </a:lnTo>
                    <a:lnTo>
                      <a:pt x="0" y="145"/>
                    </a:lnTo>
                    <a:lnTo>
                      <a:pt x="0" y="157"/>
                    </a:lnTo>
                    <a:lnTo>
                      <a:pt x="0" y="165"/>
                    </a:lnTo>
                    <a:lnTo>
                      <a:pt x="0" y="173"/>
                    </a:lnTo>
                    <a:lnTo>
                      <a:pt x="0" y="181"/>
                    </a:lnTo>
                    <a:lnTo>
                      <a:pt x="0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6415088" y="1987550"/>
                <a:ext cx="492125" cy="484188"/>
              </a:xfrm>
              <a:custGeom>
                <a:avLst/>
                <a:gdLst>
                  <a:gd name="T0" fmla="*/ 310 w 310"/>
                  <a:gd name="T1" fmla="*/ 285 h 305"/>
                  <a:gd name="T2" fmla="*/ 310 w 310"/>
                  <a:gd name="T3" fmla="*/ 273 h 305"/>
                  <a:gd name="T4" fmla="*/ 310 w 310"/>
                  <a:gd name="T5" fmla="*/ 261 h 305"/>
                  <a:gd name="T6" fmla="*/ 306 w 310"/>
                  <a:gd name="T7" fmla="*/ 249 h 305"/>
                  <a:gd name="T8" fmla="*/ 306 w 310"/>
                  <a:gd name="T9" fmla="*/ 237 h 305"/>
                  <a:gd name="T10" fmla="*/ 302 w 310"/>
                  <a:gd name="T11" fmla="*/ 225 h 305"/>
                  <a:gd name="T12" fmla="*/ 302 w 310"/>
                  <a:gd name="T13" fmla="*/ 217 h 305"/>
                  <a:gd name="T14" fmla="*/ 298 w 310"/>
                  <a:gd name="T15" fmla="*/ 205 h 305"/>
                  <a:gd name="T16" fmla="*/ 294 w 310"/>
                  <a:gd name="T17" fmla="*/ 192 h 305"/>
                  <a:gd name="T18" fmla="*/ 290 w 310"/>
                  <a:gd name="T19" fmla="*/ 180 h 305"/>
                  <a:gd name="T20" fmla="*/ 286 w 310"/>
                  <a:gd name="T21" fmla="*/ 168 h 305"/>
                  <a:gd name="T22" fmla="*/ 282 w 310"/>
                  <a:gd name="T23" fmla="*/ 160 h 305"/>
                  <a:gd name="T24" fmla="*/ 274 w 310"/>
                  <a:gd name="T25" fmla="*/ 148 h 305"/>
                  <a:gd name="T26" fmla="*/ 270 w 310"/>
                  <a:gd name="T27" fmla="*/ 140 h 305"/>
                  <a:gd name="T28" fmla="*/ 261 w 310"/>
                  <a:gd name="T29" fmla="*/ 128 h 305"/>
                  <a:gd name="T30" fmla="*/ 257 w 310"/>
                  <a:gd name="T31" fmla="*/ 120 h 305"/>
                  <a:gd name="T32" fmla="*/ 249 w 310"/>
                  <a:gd name="T33" fmla="*/ 108 h 305"/>
                  <a:gd name="T34" fmla="*/ 245 w 310"/>
                  <a:gd name="T35" fmla="*/ 100 h 305"/>
                  <a:gd name="T36" fmla="*/ 237 w 310"/>
                  <a:gd name="T37" fmla="*/ 92 h 305"/>
                  <a:gd name="T38" fmla="*/ 229 w 310"/>
                  <a:gd name="T39" fmla="*/ 80 h 305"/>
                  <a:gd name="T40" fmla="*/ 221 w 310"/>
                  <a:gd name="T41" fmla="*/ 72 h 305"/>
                  <a:gd name="T42" fmla="*/ 213 w 310"/>
                  <a:gd name="T43" fmla="*/ 64 h 305"/>
                  <a:gd name="T44" fmla="*/ 205 w 310"/>
                  <a:gd name="T45" fmla="*/ 56 h 305"/>
                  <a:gd name="T46" fmla="*/ 197 w 310"/>
                  <a:gd name="T47" fmla="*/ 48 h 305"/>
                  <a:gd name="T48" fmla="*/ 189 w 310"/>
                  <a:gd name="T49" fmla="*/ 44 h 305"/>
                  <a:gd name="T50" fmla="*/ 177 w 310"/>
                  <a:gd name="T51" fmla="*/ 36 h 305"/>
                  <a:gd name="T52" fmla="*/ 169 w 310"/>
                  <a:gd name="T53" fmla="*/ 28 h 305"/>
                  <a:gd name="T54" fmla="*/ 161 w 310"/>
                  <a:gd name="T55" fmla="*/ 20 h 305"/>
                  <a:gd name="T56" fmla="*/ 149 w 310"/>
                  <a:gd name="T57" fmla="*/ 16 h 305"/>
                  <a:gd name="T58" fmla="*/ 141 w 310"/>
                  <a:gd name="T59" fmla="*/ 12 h 305"/>
                  <a:gd name="T60" fmla="*/ 129 w 310"/>
                  <a:gd name="T61" fmla="*/ 4 h 305"/>
                  <a:gd name="T62" fmla="*/ 116 w 310"/>
                  <a:gd name="T63" fmla="*/ 0 h 305"/>
                  <a:gd name="T64" fmla="*/ 56 w 310"/>
                  <a:gd name="T65" fmla="*/ 160 h 305"/>
                  <a:gd name="T66" fmla="*/ 0 w 310"/>
                  <a:gd name="T67" fmla="*/ 305 h 305"/>
                  <a:gd name="T68" fmla="*/ 310 w 310"/>
                  <a:gd name="T69" fmla="*/ 305 h 305"/>
                  <a:gd name="T70" fmla="*/ 310 w 310"/>
                  <a:gd name="T71" fmla="*/ 301 h 305"/>
                  <a:gd name="T72" fmla="*/ 310 w 310"/>
                  <a:gd name="T73" fmla="*/ 301 h 305"/>
                  <a:gd name="T74" fmla="*/ 310 w 310"/>
                  <a:gd name="T75" fmla="*/ 301 h 305"/>
                  <a:gd name="T76" fmla="*/ 310 w 310"/>
                  <a:gd name="T77" fmla="*/ 301 h 305"/>
                  <a:gd name="T78" fmla="*/ 310 w 310"/>
                  <a:gd name="T79" fmla="*/ 28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0" h="305">
                    <a:moveTo>
                      <a:pt x="310" y="285"/>
                    </a:moveTo>
                    <a:lnTo>
                      <a:pt x="310" y="273"/>
                    </a:lnTo>
                    <a:lnTo>
                      <a:pt x="310" y="261"/>
                    </a:lnTo>
                    <a:lnTo>
                      <a:pt x="306" y="249"/>
                    </a:lnTo>
                    <a:lnTo>
                      <a:pt x="306" y="237"/>
                    </a:lnTo>
                    <a:lnTo>
                      <a:pt x="302" y="225"/>
                    </a:lnTo>
                    <a:lnTo>
                      <a:pt x="302" y="217"/>
                    </a:lnTo>
                    <a:lnTo>
                      <a:pt x="298" y="205"/>
                    </a:lnTo>
                    <a:lnTo>
                      <a:pt x="294" y="192"/>
                    </a:lnTo>
                    <a:lnTo>
                      <a:pt x="290" y="180"/>
                    </a:lnTo>
                    <a:lnTo>
                      <a:pt x="286" y="168"/>
                    </a:lnTo>
                    <a:lnTo>
                      <a:pt x="282" y="160"/>
                    </a:lnTo>
                    <a:lnTo>
                      <a:pt x="274" y="148"/>
                    </a:lnTo>
                    <a:lnTo>
                      <a:pt x="270" y="140"/>
                    </a:lnTo>
                    <a:lnTo>
                      <a:pt x="261" y="128"/>
                    </a:lnTo>
                    <a:lnTo>
                      <a:pt x="257" y="120"/>
                    </a:lnTo>
                    <a:lnTo>
                      <a:pt x="249" y="108"/>
                    </a:lnTo>
                    <a:lnTo>
                      <a:pt x="245" y="100"/>
                    </a:lnTo>
                    <a:lnTo>
                      <a:pt x="237" y="92"/>
                    </a:lnTo>
                    <a:lnTo>
                      <a:pt x="229" y="80"/>
                    </a:lnTo>
                    <a:lnTo>
                      <a:pt x="221" y="72"/>
                    </a:lnTo>
                    <a:lnTo>
                      <a:pt x="213" y="64"/>
                    </a:lnTo>
                    <a:lnTo>
                      <a:pt x="205" y="56"/>
                    </a:lnTo>
                    <a:lnTo>
                      <a:pt x="197" y="48"/>
                    </a:lnTo>
                    <a:lnTo>
                      <a:pt x="189" y="44"/>
                    </a:lnTo>
                    <a:lnTo>
                      <a:pt x="177" y="36"/>
                    </a:lnTo>
                    <a:lnTo>
                      <a:pt x="169" y="28"/>
                    </a:lnTo>
                    <a:lnTo>
                      <a:pt x="161" y="20"/>
                    </a:lnTo>
                    <a:lnTo>
                      <a:pt x="149" y="16"/>
                    </a:lnTo>
                    <a:lnTo>
                      <a:pt x="141" y="12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56" y="160"/>
                    </a:lnTo>
                    <a:lnTo>
                      <a:pt x="0" y="305"/>
                    </a:lnTo>
                    <a:lnTo>
                      <a:pt x="310" y="305"/>
                    </a:lnTo>
                    <a:lnTo>
                      <a:pt x="310" y="301"/>
                    </a:lnTo>
                    <a:lnTo>
                      <a:pt x="310" y="301"/>
                    </a:lnTo>
                    <a:lnTo>
                      <a:pt x="310" y="301"/>
                    </a:lnTo>
                    <a:lnTo>
                      <a:pt x="310" y="301"/>
                    </a:lnTo>
                    <a:lnTo>
                      <a:pt x="310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5857875" y="1987550"/>
                <a:ext cx="498475" cy="484188"/>
              </a:xfrm>
              <a:custGeom>
                <a:avLst/>
                <a:gdLst>
                  <a:gd name="T0" fmla="*/ 193 w 314"/>
                  <a:gd name="T1" fmla="*/ 0 h 305"/>
                  <a:gd name="T2" fmla="*/ 181 w 314"/>
                  <a:gd name="T3" fmla="*/ 4 h 305"/>
                  <a:gd name="T4" fmla="*/ 173 w 314"/>
                  <a:gd name="T5" fmla="*/ 12 h 305"/>
                  <a:gd name="T6" fmla="*/ 161 w 314"/>
                  <a:gd name="T7" fmla="*/ 16 h 305"/>
                  <a:gd name="T8" fmla="*/ 153 w 314"/>
                  <a:gd name="T9" fmla="*/ 20 h 305"/>
                  <a:gd name="T10" fmla="*/ 141 w 314"/>
                  <a:gd name="T11" fmla="*/ 28 h 305"/>
                  <a:gd name="T12" fmla="*/ 133 w 314"/>
                  <a:gd name="T13" fmla="*/ 36 h 305"/>
                  <a:gd name="T14" fmla="*/ 125 w 314"/>
                  <a:gd name="T15" fmla="*/ 44 h 305"/>
                  <a:gd name="T16" fmla="*/ 117 w 314"/>
                  <a:gd name="T17" fmla="*/ 48 h 305"/>
                  <a:gd name="T18" fmla="*/ 105 w 314"/>
                  <a:gd name="T19" fmla="*/ 56 h 305"/>
                  <a:gd name="T20" fmla="*/ 97 w 314"/>
                  <a:gd name="T21" fmla="*/ 64 h 305"/>
                  <a:gd name="T22" fmla="*/ 89 w 314"/>
                  <a:gd name="T23" fmla="*/ 72 h 305"/>
                  <a:gd name="T24" fmla="*/ 81 w 314"/>
                  <a:gd name="T25" fmla="*/ 80 h 305"/>
                  <a:gd name="T26" fmla="*/ 77 w 314"/>
                  <a:gd name="T27" fmla="*/ 92 h 305"/>
                  <a:gd name="T28" fmla="*/ 68 w 314"/>
                  <a:gd name="T29" fmla="*/ 100 h 305"/>
                  <a:gd name="T30" fmla="*/ 60 w 314"/>
                  <a:gd name="T31" fmla="*/ 108 h 305"/>
                  <a:gd name="T32" fmla="*/ 52 w 314"/>
                  <a:gd name="T33" fmla="*/ 120 h 305"/>
                  <a:gd name="T34" fmla="*/ 48 w 314"/>
                  <a:gd name="T35" fmla="*/ 128 h 305"/>
                  <a:gd name="T36" fmla="*/ 40 w 314"/>
                  <a:gd name="T37" fmla="*/ 140 h 305"/>
                  <a:gd name="T38" fmla="*/ 36 w 314"/>
                  <a:gd name="T39" fmla="*/ 148 h 305"/>
                  <a:gd name="T40" fmla="*/ 32 w 314"/>
                  <a:gd name="T41" fmla="*/ 160 h 305"/>
                  <a:gd name="T42" fmla="*/ 28 w 314"/>
                  <a:gd name="T43" fmla="*/ 168 h 305"/>
                  <a:gd name="T44" fmla="*/ 24 w 314"/>
                  <a:gd name="T45" fmla="*/ 180 h 305"/>
                  <a:gd name="T46" fmla="*/ 20 w 314"/>
                  <a:gd name="T47" fmla="*/ 192 h 305"/>
                  <a:gd name="T48" fmla="*/ 16 w 314"/>
                  <a:gd name="T49" fmla="*/ 205 h 305"/>
                  <a:gd name="T50" fmla="*/ 12 w 314"/>
                  <a:gd name="T51" fmla="*/ 217 h 305"/>
                  <a:gd name="T52" fmla="*/ 8 w 314"/>
                  <a:gd name="T53" fmla="*/ 225 h 305"/>
                  <a:gd name="T54" fmla="*/ 8 w 314"/>
                  <a:gd name="T55" fmla="*/ 237 h 305"/>
                  <a:gd name="T56" fmla="*/ 4 w 314"/>
                  <a:gd name="T57" fmla="*/ 249 h 305"/>
                  <a:gd name="T58" fmla="*/ 4 w 314"/>
                  <a:gd name="T59" fmla="*/ 261 h 305"/>
                  <a:gd name="T60" fmla="*/ 0 w 314"/>
                  <a:gd name="T61" fmla="*/ 273 h 305"/>
                  <a:gd name="T62" fmla="*/ 0 w 314"/>
                  <a:gd name="T63" fmla="*/ 285 h 305"/>
                  <a:gd name="T64" fmla="*/ 0 w 314"/>
                  <a:gd name="T65" fmla="*/ 301 h 305"/>
                  <a:gd name="T66" fmla="*/ 0 w 314"/>
                  <a:gd name="T67" fmla="*/ 301 h 305"/>
                  <a:gd name="T68" fmla="*/ 0 w 314"/>
                  <a:gd name="T69" fmla="*/ 301 h 305"/>
                  <a:gd name="T70" fmla="*/ 0 w 314"/>
                  <a:gd name="T71" fmla="*/ 301 h 305"/>
                  <a:gd name="T72" fmla="*/ 0 w 314"/>
                  <a:gd name="T73" fmla="*/ 305 h 305"/>
                  <a:gd name="T74" fmla="*/ 314 w 314"/>
                  <a:gd name="T75" fmla="*/ 305 h 305"/>
                  <a:gd name="T76" fmla="*/ 258 w 314"/>
                  <a:gd name="T77" fmla="*/ 160 h 305"/>
                  <a:gd name="T78" fmla="*/ 193 w 314"/>
                  <a:gd name="T7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4" h="305">
                    <a:moveTo>
                      <a:pt x="193" y="0"/>
                    </a:moveTo>
                    <a:lnTo>
                      <a:pt x="181" y="4"/>
                    </a:lnTo>
                    <a:lnTo>
                      <a:pt x="173" y="12"/>
                    </a:lnTo>
                    <a:lnTo>
                      <a:pt x="161" y="16"/>
                    </a:lnTo>
                    <a:lnTo>
                      <a:pt x="153" y="20"/>
                    </a:lnTo>
                    <a:lnTo>
                      <a:pt x="141" y="28"/>
                    </a:lnTo>
                    <a:lnTo>
                      <a:pt x="133" y="36"/>
                    </a:lnTo>
                    <a:lnTo>
                      <a:pt x="125" y="44"/>
                    </a:lnTo>
                    <a:lnTo>
                      <a:pt x="117" y="48"/>
                    </a:lnTo>
                    <a:lnTo>
                      <a:pt x="105" y="56"/>
                    </a:lnTo>
                    <a:lnTo>
                      <a:pt x="97" y="64"/>
                    </a:lnTo>
                    <a:lnTo>
                      <a:pt x="89" y="72"/>
                    </a:lnTo>
                    <a:lnTo>
                      <a:pt x="81" y="80"/>
                    </a:lnTo>
                    <a:lnTo>
                      <a:pt x="77" y="92"/>
                    </a:lnTo>
                    <a:lnTo>
                      <a:pt x="68" y="100"/>
                    </a:lnTo>
                    <a:lnTo>
                      <a:pt x="60" y="108"/>
                    </a:lnTo>
                    <a:lnTo>
                      <a:pt x="52" y="120"/>
                    </a:lnTo>
                    <a:lnTo>
                      <a:pt x="48" y="128"/>
                    </a:lnTo>
                    <a:lnTo>
                      <a:pt x="40" y="140"/>
                    </a:lnTo>
                    <a:lnTo>
                      <a:pt x="36" y="148"/>
                    </a:lnTo>
                    <a:lnTo>
                      <a:pt x="32" y="160"/>
                    </a:lnTo>
                    <a:lnTo>
                      <a:pt x="28" y="168"/>
                    </a:lnTo>
                    <a:lnTo>
                      <a:pt x="24" y="180"/>
                    </a:lnTo>
                    <a:lnTo>
                      <a:pt x="20" y="192"/>
                    </a:lnTo>
                    <a:lnTo>
                      <a:pt x="16" y="205"/>
                    </a:lnTo>
                    <a:lnTo>
                      <a:pt x="12" y="217"/>
                    </a:lnTo>
                    <a:lnTo>
                      <a:pt x="8" y="225"/>
                    </a:lnTo>
                    <a:lnTo>
                      <a:pt x="8" y="237"/>
                    </a:lnTo>
                    <a:lnTo>
                      <a:pt x="4" y="249"/>
                    </a:lnTo>
                    <a:lnTo>
                      <a:pt x="4" y="261"/>
                    </a:lnTo>
                    <a:lnTo>
                      <a:pt x="0" y="273"/>
                    </a:lnTo>
                    <a:lnTo>
                      <a:pt x="0" y="285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0" y="305"/>
                    </a:lnTo>
                    <a:lnTo>
                      <a:pt x="314" y="305"/>
                    </a:lnTo>
                    <a:lnTo>
                      <a:pt x="258" y="16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6305550" y="2019300"/>
                <a:ext cx="160338" cy="382588"/>
              </a:xfrm>
              <a:custGeom>
                <a:avLst/>
                <a:gdLst>
                  <a:gd name="T0" fmla="*/ 85 w 101"/>
                  <a:gd name="T1" fmla="*/ 0 h 241"/>
                  <a:gd name="T2" fmla="*/ 81 w 101"/>
                  <a:gd name="T3" fmla="*/ 0 h 241"/>
                  <a:gd name="T4" fmla="*/ 77 w 101"/>
                  <a:gd name="T5" fmla="*/ 0 h 241"/>
                  <a:gd name="T6" fmla="*/ 73 w 101"/>
                  <a:gd name="T7" fmla="*/ 0 h 241"/>
                  <a:gd name="T8" fmla="*/ 69 w 101"/>
                  <a:gd name="T9" fmla="*/ 0 h 241"/>
                  <a:gd name="T10" fmla="*/ 65 w 101"/>
                  <a:gd name="T11" fmla="*/ 4 h 241"/>
                  <a:gd name="T12" fmla="*/ 61 w 101"/>
                  <a:gd name="T13" fmla="*/ 4 h 241"/>
                  <a:gd name="T14" fmla="*/ 52 w 101"/>
                  <a:gd name="T15" fmla="*/ 4 h 241"/>
                  <a:gd name="T16" fmla="*/ 48 w 101"/>
                  <a:gd name="T17" fmla="*/ 4 h 241"/>
                  <a:gd name="T18" fmla="*/ 44 w 101"/>
                  <a:gd name="T19" fmla="*/ 4 h 241"/>
                  <a:gd name="T20" fmla="*/ 40 w 101"/>
                  <a:gd name="T21" fmla="*/ 4 h 241"/>
                  <a:gd name="T22" fmla="*/ 36 w 101"/>
                  <a:gd name="T23" fmla="*/ 4 h 241"/>
                  <a:gd name="T24" fmla="*/ 32 w 101"/>
                  <a:gd name="T25" fmla="*/ 0 h 241"/>
                  <a:gd name="T26" fmla="*/ 24 w 101"/>
                  <a:gd name="T27" fmla="*/ 0 h 241"/>
                  <a:gd name="T28" fmla="*/ 20 w 101"/>
                  <a:gd name="T29" fmla="*/ 0 h 241"/>
                  <a:gd name="T30" fmla="*/ 16 w 101"/>
                  <a:gd name="T31" fmla="*/ 0 h 241"/>
                  <a:gd name="T32" fmla="*/ 12 w 101"/>
                  <a:gd name="T33" fmla="*/ 0 h 241"/>
                  <a:gd name="T34" fmla="*/ 0 w 101"/>
                  <a:gd name="T35" fmla="*/ 112 h 241"/>
                  <a:gd name="T36" fmla="*/ 48 w 101"/>
                  <a:gd name="T37" fmla="*/ 241 h 241"/>
                  <a:gd name="T38" fmla="*/ 101 w 101"/>
                  <a:gd name="T39" fmla="*/ 112 h 241"/>
                  <a:gd name="T40" fmla="*/ 85 w 101"/>
                  <a:gd name="T4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241">
                    <a:moveTo>
                      <a:pt x="85" y="0"/>
                    </a:moveTo>
                    <a:lnTo>
                      <a:pt x="81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5" y="4"/>
                    </a:lnTo>
                    <a:lnTo>
                      <a:pt x="61" y="4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12"/>
                    </a:lnTo>
                    <a:lnTo>
                      <a:pt x="48" y="241"/>
                    </a:lnTo>
                    <a:lnTo>
                      <a:pt x="101" y="112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5325535" y="1673225"/>
            <a:ext cx="1543883" cy="1764024"/>
            <a:chOff x="3994151" y="1673225"/>
            <a:chExt cx="1157912" cy="1764024"/>
          </a:xfrm>
        </p:grpSpPr>
        <p:grpSp>
          <p:nvGrpSpPr>
            <p:cNvPr id="186" name="Группа 141"/>
            <p:cNvGrpSpPr/>
            <p:nvPr/>
          </p:nvGrpSpPr>
          <p:grpSpPr>
            <a:xfrm>
              <a:off x="3994151" y="1853249"/>
              <a:ext cx="1155699" cy="1584000"/>
              <a:chOff x="4033839" y="1673225"/>
              <a:chExt cx="1155699" cy="1584000"/>
            </a:xfrm>
            <a:solidFill>
              <a:schemeClr val="bg1"/>
            </a:solidFill>
          </p:grpSpPr>
          <p:sp>
            <p:nvSpPr>
              <p:cNvPr id="187" name="Freeform 19"/>
              <p:cNvSpPr>
                <a:spLocks noChangeAspect="1"/>
              </p:cNvSpPr>
              <p:nvPr/>
            </p:nvSpPr>
            <p:spPr bwMode="auto">
              <a:xfrm>
                <a:off x="4033839" y="1673225"/>
                <a:ext cx="1155699" cy="1584000"/>
              </a:xfrm>
              <a:custGeom>
                <a:avLst/>
                <a:gdLst/>
                <a:ahLst/>
                <a:cxnLst>
                  <a:cxn ang="0">
                    <a:pos x="482" y="1324"/>
                  </a:cxn>
                  <a:cxn ang="0">
                    <a:pos x="0" y="0"/>
                  </a:cxn>
                  <a:cxn ang="0">
                    <a:pos x="966" y="0"/>
                  </a:cxn>
                  <a:cxn ang="0">
                    <a:pos x="482" y="1324"/>
                  </a:cxn>
                </a:cxnLst>
                <a:rect l="0" t="0" r="r" b="b"/>
                <a:pathLst>
                  <a:path w="966" h="1324">
                    <a:moveTo>
                      <a:pt x="482" y="1324"/>
                    </a:moveTo>
                    <a:lnTo>
                      <a:pt x="0" y="0"/>
                    </a:lnTo>
                    <a:lnTo>
                      <a:pt x="966" y="0"/>
                    </a:lnTo>
                    <a:lnTo>
                      <a:pt x="482" y="13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Прямоугольник 187"/>
              <p:cNvSpPr/>
              <p:nvPr/>
            </p:nvSpPr>
            <p:spPr>
              <a:xfrm>
                <a:off x="4611665" y="1720134"/>
                <a:ext cx="49" cy="215444"/>
              </a:xfrm>
              <a:prstGeom prst="rect">
                <a:avLst/>
              </a:prstGeom>
              <a:grpFill/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 defTabSz="449263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000000"/>
                  </a:buClr>
                  <a:buSzPct val="100000"/>
                </a:pPr>
                <a:endParaRPr lang="ru-RU" sz="1400" b="1" spc="-40" dirty="0">
                  <a:solidFill>
                    <a:schemeClr val="bg1"/>
                  </a:solidFill>
                  <a:latin typeface="Trebuchet MS" panose="020B0603020202020204" pitchFamily="34" charset="0"/>
                  <a:ea typeface="Microsoft YaHei" charset="-122"/>
                </a:endParaRPr>
              </a:p>
            </p:txBody>
          </p:sp>
        </p:grpSp>
        <p:grpSp>
          <p:nvGrpSpPr>
            <p:cNvPr id="189" name="Группа 141"/>
            <p:cNvGrpSpPr/>
            <p:nvPr/>
          </p:nvGrpSpPr>
          <p:grpSpPr>
            <a:xfrm>
              <a:off x="3996364" y="1673225"/>
              <a:ext cx="1155699" cy="1584000"/>
              <a:chOff x="4033839" y="1673225"/>
              <a:chExt cx="1155699" cy="1584000"/>
            </a:xfrm>
          </p:grpSpPr>
          <p:sp>
            <p:nvSpPr>
              <p:cNvPr id="190" name="Freeform 19"/>
              <p:cNvSpPr>
                <a:spLocks noChangeAspect="1"/>
              </p:cNvSpPr>
              <p:nvPr/>
            </p:nvSpPr>
            <p:spPr bwMode="auto">
              <a:xfrm>
                <a:off x="4033839" y="1673225"/>
                <a:ext cx="1155699" cy="1584000"/>
              </a:xfrm>
              <a:custGeom>
                <a:avLst/>
                <a:gdLst/>
                <a:ahLst/>
                <a:cxnLst>
                  <a:cxn ang="0">
                    <a:pos x="482" y="1324"/>
                  </a:cxn>
                  <a:cxn ang="0">
                    <a:pos x="0" y="0"/>
                  </a:cxn>
                  <a:cxn ang="0">
                    <a:pos x="966" y="0"/>
                  </a:cxn>
                  <a:cxn ang="0">
                    <a:pos x="482" y="1324"/>
                  </a:cxn>
                </a:cxnLst>
                <a:rect l="0" t="0" r="r" b="b"/>
                <a:pathLst>
                  <a:path w="966" h="1324">
                    <a:moveTo>
                      <a:pt x="482" y="1324"/>
                    </a:moveTo>
                    <a:lnTo>
                      <a:pt x="0" y="0"/>
                    </a:lnTo>
                    <a:lnTo>
                      <a:pt x="966" y="0"/>
                    </a:lnTo>
                    <a:lnTo>
                      <a:pt x="482" y="1324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1" name="Прямоугольник 190"/>
              <p:cNvSpPr/>
              <p:nvPr/>
            </p:nvSpPr>
            <p:spPr>
              <a:xfrm>
                <a:off x="4333729" y="1720134"/>
                <a:ext cx="555922" cy="21544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 defTabSz="449263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000000"/>
                  </a:buClr>
                  <a:buSzPct val="100000"/>
                </a:pPr>
                <a:r>
                  <a:rPr lang="ru-RU" sz="1400" b="1" spc="-40" dirty="0">
                    <a:solidFill>
                      <a:srgbClr val="E4465A"/>
                    </a:solidFill>
                    <a:latin typeface="Trebuchet MS" panose="020B0603020202020204" pitchFamily="34" charset="0"/>
                    <a:ea typeface="Microsoft YaHei" charset="-122"/>
                  </a:rPr>
                  <a:t>Заказчик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0806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5" grpId="0"/>
      <p:bldP spid="67" grpId="0"/>
      <p:bldP spid="68" grpId="0"/>
      <p:bldP spid="69" grpId="0"/>
      <p:bldP spid="70" grpId="0"/>
      <p:bldP spid="73" grpId="0"/>
      <p:bldP spid="74" grpId="0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788275" y="1562074"/>
            <a:ext cx="5083459" cy="1313677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Увеличение рынка сбыта за счет большого количества организаций</a:t>
            </a:r>
            <a:br>
              <a:rPr lang="ru-RU" sz="1400" spc="-10" dirty="0">
                <a:solidFill>
                  <a:srgbClr val="303A42"/>
                </a:solidFill>
              </a:rPr>
            </a:br>
            <a:r>
              <a:rPr lang="ru-RU" sz="1400" spc="-10" dirty="0">
                <a:solidFill>
                  <a:srgbClr val="303A42"/>
                </a:solidFill>
              </a:rPr>
              <a:t>и закупок малого </a:t>
            </a:r>
            <a:r>
              <a:rPr lang="ru-RU" sz="1400" spc="-10" dirty="0" smtClean="0">
                <a:solidFill>
                  <a:srgbClr val="303A42"/>
                </a:solidFill>
              </a:rPr>
              <a:t>объема</a:t>
            </a:r>
            <a:endParaRPr lang="ru-RU" sz="1400" spc="-10" dirty="0">
              <a:solidFill>
                <a:srgbClr val="303A42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851497" y="4715893"/>
            <a:ext cx="5083459" cy="1313677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Удобное размещение предложений</a:t>
            </a:r>
            <a:br>
              <a:rPr lang="ru-RU" sz="1400" spc="-10" dirty="0">
                <a:solidFill>
                  <a:srgbClr val="303A42"/>
                </a:solidFill>
              </a:rPr>
            </a:br>
            <a:r>
              <a:rPr lang="ru-RU" sz="1400" spc="-10" dirty="0">
                <a:solidFill>
                  <a:srgbClr val="303A42"/>
                </a:solidFill>
              </a:rPr>
              <a:t>в «Витрине заказчика</a:t>
            </a:r>
            <a:r>
              <a:rPr lang="ru-RU" sz="1400" spc="-10" dirty="0" smtClean="0">
                <a:solidFill>
                  <a:srgbClr val="303A42"/>
                </a:solidFill>
              </a:rPr>
              <a:t>»</a:t>
            </a:r>
            <a:endParaRPr lang="ru-RU" sz="1400" spc="-10" dirty="0">
              <a:solidFill>
                <a:srgbClr val="303A42"/>
              </a:solidFill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788275" y="3149932"/>
            <a:ext cx="5083459" cy="1313677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Возможность простой регистрации без использования электронной </a:t>
            </a:r>
            <a:r>
              <a:rPr lang="ru-RU" sz="1400" spc="-10" dirty="0" smtClean="0">
                <a:solidFill>
                  <a:srgbClr val="303A42"/>
                </a:solidFill>
              </a:rPr>
              <a:t>подписи</a:t>
            </a:r>
            <a:endParaRPr lang="ru-RU" sz="1400" spc="-10" dirty="0">
              <a:solidFill>
                <a:srgbClr val="303A42"/>
              </a:solidFill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6701783" y="1562074"/>
            <a:ext cx="5083459" cy="1998489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Современная, удобная электронная платформа, позволяющая находить клиентов по выбранным регионам/ товарным категориям; возможность бесплатной подписки на рассылку</a:t>
            </a:r>
            <a:br>
              <a:rPr lang="ru-RU" sz="1400" spc="-10" dirty="0">
                <a:solidFill>
                  <a:srgbClr val="303A42"/>
                </a:solidFill>
              </a:rPr>
            </a:br>
            <a:r>
              <a:rPr lang="ru-RU" sz="1400" spc="-10" dirty="0">
                <a:solidFill>
                  <a:srgbClr val="303A42"/>
                </a:solidFill>
              </a:rPr>
              <a:t>по выбранным параметрам </a:t>
            </a:r>
            <a:r>
              <a:rPr lang="ru-RU" sz="1400" spc="-10" dirty="0" smtClean="0">
                <a:solidFill>
                  <a:srgbClr val="303A42"/>
                </a:solidFill>
              </a:rPr>
              <a:t>закупок</a:t>
            </a:r>
            <a:endParaRPr lang="ru-RU" sz="1400" spc="-10" dirty="0">
              <a:solidFill>
                <a:srgbClr val="303A42"/>
              </a:solidFill>
            </a:endParaRP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6701783" y="3901966"/>
            <a:ext cx="5083459" cy="2140702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 type="none" w="sm" len="sm"/>
            <a:tailEnd/>
          </a:ln>
        </p:spPr>
        <p:txBody>
          <a:bodyPr wrap="square" lIns="504000" tIns="72000" rIns="72000" bIns="72000" anchor="ctr" anchorCtr="0">
            <a:noAutofit/>
          </a:bodyPr>
          <a:lstStyle/>
          <a:p>
            <a:pPr marL="1588" lvl="1">
              <a:spcBef>
                <a:spcPct val="20000"/>
              </a:spcBef>
              <a:spcAft>
                <a:spcPts val="1600"/>
              </a:spcAft>
            </a:pPr>
            <a:r>
              <a:rPr lang="ru-RU" sz="1400" spc="-10" dirty="0">
                <a:solidFill>
                  <a:srgbClr val="303A42"/>
                </a:solidFill>
              </a:rPr>
              <a:t>Заключение договора в электронной форме или внесение информации </a:t>
            </a:r>
            <a:r>
              <a:rPr lang="en-US" sz="1400" spc="-10" dirty="0">
                <a:solidFill>
                  <a:srgbClr val="303A42"/>
                </a:solidFill>
              </a:rPr>
              <a:t/>
            </a:r>
            <a:br>
              <a:rPr lang="en-US" sz="1400" spc="-10" dirty="0">
                <a:solidFill>
                  <a:srgbClr val="303A42"/>
                </a:solidFill>
              </a:rPr>
            </a:br>
            <a:r>
              <a:rPr lang="ru-RU" sz="1400" spc="-10" dirty="0">
                <a:solidFill>
                  <a:srgbClr val="303A42"/>
                </a:solidFill>
              </a:rPr>
              <a:t>о заключённом договоре, возможность заключения договора вне </a:t>
            </a:r>
            <a:r>
              <a:rPr lang="ru-RU" sz="1400" spc="-10" dirty="0" smtClean="0">
                <a:solidFill>
                  <a:srgbClr val="303A42"/>
                </a:solidFill>
              </a:rPr>
              <a:t>системы</a:t>
            </a:r>
            <a:endParaRPr lang="ru-RU" sz="1400" spc="-10" dirty="0">
              <a:solidFill>
                <a:srgbClr val="303A42"/>
              </a:solidFill>
            </a:endParaRPr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5971118" y="1271588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5971118" y="1271588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3295929" y="215699"/>
            <a:ext cx="856375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 anchorCtr="0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altLang="ru-RU" dirty="0"/>
              <a:t>Преимущества использования</a:t>
            </a:r>
          </a:p>
          <a:p>
            <a:pPr>
              <a:defRPr/>
            </a:pPr>
            <a:r>
              <a:rPr lang="ru-RU" altLang="ru-RU" dirty="0"/>
              <a:t>Для поставщика</a:t>
            </a:r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788277" y="1569073"/>
            <a:ext cx="5083457" cy="1288740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249670" y="1424900"/>
            <a:ext cx="1016364" cy="7622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88277" y="4735991"/>
            <a:ext cx="5083457" cy="1288740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334434" y="4651232"/>
            <a:ext cx="1016364" cy="7622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5971118" y="443850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>
            <a:off x="5971118" y="443850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788277" y="3156931"/>
            <a:ext cx="5083457" cy="1288740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75692" y="3022579"/>
            <a:ext cx="1016364" cy="7622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3" name="Line 24"/>
          <p:cNvSpPr>
            <a:spLocks noChangeShapeType="1"/>
          </p:cNvSpPr>
          <p:nvPr/>
        </p:nvSpPr>
        <p:spPr bwMode="auto">
          <a:xfrm>
            <a:off x="5971118" y="285944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>
            <a:off x="5971118" y="285944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Прямоугольник: скругленные углы 74"/>
          <p:cNvSpPr/>
          <p:nvPr/>
        </p:nvSpPr>
        <p:spPr>
          <a:xfrm>
            <a:off x="6701785" y="1569073"/>
            <a:ext cx="5083457" cy="1978169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6247942" y="1484314"/>
            <a:ext cx="547706" cy="7622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8" name="Прямоугольник: скругленные углы 77"/>
          <p:cNvSpPr/>
          <p:nvPr/>
        </p:nvSpPr>
        <p:spPr>
          <a:xfrm>
            <a:off x="6701785" y="3901967"/>
            <a:ext cx="5083457" cy="2122765"/>
          </a:xfrm>
          <a:prstGeom prst="roundRect">
            <a:avLst>
              <a:gd name="adj" fmla="val 8717"/>
            </a:avLst>
          </a:prstGeom>
          <a:noFill/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solidFill>
                <a:srgbClr val="E4465A"/>
              </a:solidFill>
              <a:latin typeface="+mn-lt"/>
            </a:endParaRP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6247942" y="3842145"/>
            <a:ext cx="1016364" cy="7622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1" name="Line 24"/>
          <p:cNvSpPr>
            <a:spLocks noChangeShapeType="1"/>
          </p:cNvSpPr>
          <p:nvPr/>
        </p:nvSpPr>
        <p:spPr bwMode="auto">
          <a:xfrm>
            <a:off x="11884626" y="443850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11884626" y="443850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>
            <a:off x="11884626" y="285944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Line 25"/>
          <p:cNvSpPr>
            <a:spLocks noChangeShapeType="1"/>
          </p:cNvSpPr>
          <p:nvPr/>
        </p:nvSpPr>
        <p:spPr bwMode="auto">
          <a:xfrm>
            <a:off x="11884626" y="2859446"/>
            <a:ext cx="211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" name="Freeform 408"/>
          <p:cNvSpPr>
            <a:spLocks noChangeAspect="1" noEditPoints="1"/>
          </p:cNvSpPr>
          <p:nvPr/>
        </p:nvSpPr>
        <p:spPr bwMode="auto">
          <a:xfrm>
            <a:off x="406400" y="1459238"/>
            <a:ext cx="604800" cy="453600"/>
          </a:xfrm>
          <a:custGeom>
            <a:avLst/>
            <a:gdLst>
              <a:gd name="T0" fmla="*/ 283 w 283"/>
              <a:gd name="T1" fmla="*/ 0 h 283"/>
              <a:gd name="T2" fmla="*/ 283 w 283"/>
              <a:gd name="T3" fmla="*/ 106 h 283"/>
              <a:gd name="T4" fmla="*/ 245 w 283"/>
              <a:gd name="T5" fmla="*/ 68 h 283"/>
              <a:gd name="T6" fmla="*/ 186 w 283"/>
              <a:gd name="T7" fmla="*/ 127 h 283"/>
              <a:gd name="T8" fmla="*/ 157 w 283"/>
              <a:gd name="T9" fmla="*/ 97 h 283"/>
              <a:gd name="T10" fmla="*/ 215 w 283"/>
              <a:gd name="T11" fmla="*/ 39 h 283"/>
              <a:gd name="T12" fmla="*/ 177 w 283"/>
              <a:gd name="T13" fmla="*/ 0 h 283"/>
              <a:gd name="T14" fmla="*/ 283 w 283"/>
              <a:gd name="T15" fmla="*/ 0 h 283"/>
              <a:gd name="T16" fmla="*/ 68 w 283"/>
              <a:gd name="T17" fmla="*/ 39 h 283"/>
              <a:gd name="T18" fmla="*/ 127 w 283"/>
              <a:gd name="T19" fmla="*/ 97 h 283"/>
              <a:gd name="T20" fmla="*/ 97 w 283"/>
              <a:gd name="T21" fmla="*/ 127 h 283"/>
              <a:gd name="T22" fmla="*/ 39 w 283"/>
              <a:gd name="T23" fmla="*/ 68 h 283"/>
              <a:gd name="T24" fmla="*/ 0 w 283"/>
              <a:gd name="T25" fmla="*/ 106 h 283"/>
              <a:gd name="T26" fmla="*/ 0 w 283"/>
              <a:gd name="T27" fmla="*/ 0 h 283"/>
              <a:gd name="T28" fmla="*/ 106 w 283"/>
              <a:gd name="T29" fmla="*/ 0 h 283"/>
              <a:gd name="T30" fmla="*/ 68 w 283"/>
              <a:gd name="T31" fmla="*/ 39 h 283"/>
              <a:gd name="T32" fmla="*/ 245 w 283"/>
              <a:gd name="T33" fmla="*/ 215 h 283"/>
              <a:gd name="T34" fmla="*/ 283 w 283"/>
              <a:gd name="T35" fmla="*/ 177 h 283"/>
              <a:gd name="T36" fmla="*/ 283 w 283"/>
              <a:gd name="T37" fmla="*/ 283 h 283"/>
              <a:gd name="T38" fmla="*/ 177 w 283"/>
              <a:gd name="T39" fmla="*/ 283 h 283"/>
              <a:gd name="T40" fmla="*/ 215 w 283"/>
              <a:gd name="T41" fmla="*/ 245 h 283"/>
              <a:gd name="T42" fmla="*/ 157 w 283"/>
              <a:gd name="T43" fmla="*/ 187 h 283"/>
              <a:gd name="T44" fmla="*/ 186 w 283"/>
              <a:gd name="T45" fmla="*/ 157 h 283"/>
              <a:gd name="T46" fmla="*/ 245 w 283"/>
              <a:gd name="T47" fmla="*/ 215 h 283"/>
              <a:gd name="T48" fmla="*/ 127 w 283"/>
              <a:gd name="T49" fmla="*/ 187 h 283"/>
              <a:gd name="T50" fmla="*/ 68 w 283"/>
              <a:gd name="T51" fmla="*/ 245 h 283"/>
              <a:gd name="T52" fmla="*/ 106 w 283"/>
              <a:gd name="T53" fmla="*/ 283 h 283"/>
              <a:gd name="T54" fmla="*/ 0 w 283"/>
              <a:gd name="T55" fmla="*/ 283 h 283"/>
              <a:gd name="T56" fmla="*/ 0 w 283"/>
              <a:gd name="T57" fmla="*/ 177 h 283"/>
              <a:gd name="T58" fmla="*/ 39 w 283"/>
              <a:gd name="T59" fmla="*/ 215 h 283"/>
              <a:gd name="T60" fmla="*/ 97 w 283"/>
              <a:gd name="T61" fmla="*/ 157 h 283"/>
              <a:gd name="T62" fmla="*/ 127 w 283"/>
              <a:gd name="T63" fmla="*/ 187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3" h="283">
                <a:moveTo>
                  <a:pt x="283" y="0"/>
                </a:moveTo>
                <a:lnTo>
                  <a:pt x="283" y="106"/>
                </a:lnTo>
                <a:lnTo>
                  <a:pt x="245" y="68"/>
                </a:lnTo>
                <a:lnTo>
                  <a:pt x="186" y="127"/>
                </a:lnTo>
                <a:lnTo>
                  <a:pt x="157" y="97"/>
                </a:lnTo>
                <a:lnTo>
                  <a:pt x="215" y="39"/>
                </a:lnTo>
                <a:lnTo>
                  <a:pt x="177" y="0"/>
                </a:lnTo>
                <a:lnTo>
                  <a:pt x="283" y="0"/>
                </a:lnTo>
                <a:close/>
                <a:moveTo>
                  <a:pt x="68" y="39"/>
                </a:moveTo>
                <a:lnTo>
                  <a:pt x="127" y="97"/>
                </a:lnTo>
                <a:lnTo>
                  <a:pt x="97" y="127"/>
                </a:lnTo>
                <a:lnTo>
                  <a:pt x="39" y="68"/>
                </a:lnTo>
                <a:lnTo>
                  <a:pt x="0" y="106"/>
                </a:lnTo>
                <a:lnTo>
                  <a:pt x="0" y="0"/>
                </a:lnTo>
                <a:lnTo>
                  <a:pt x="106" y="0"/>
                </a:lnTo>
                <a:lnTo>
                  <a:pt x="68" y="39"/>
                </a:lnTo>
                <a:close/>
                <a:moveTo>
                  <a:pt x="245" y="215"/>
                </a:moveTo>
                <a:lnTo>
                  <a:pt x="283" y="177"/>
                </a:lnTo>
                <a:lnTo>
                  <a:pt x="283" y="283"/>
                </a:lnTo>
                <a:lnTo>
                  <a:pt x="177" y="283"/>
                </a:lnTo>
                <a:lnTo>
                  <a:pt x="215" y="245"/>
                </a:lnTo>
                <a:lnTo>
                  <a:pt x="157" y="187"/>
                </a:lnTo>
                <a:lnTo>
                  <a:pt x="186" y="157"/>
                </a:lnTo>
                <a:lnTo>
                  <a:pt x="245" y="215"/>
                </a:lnTo>
                <a:close/>
                <a:moveTo>
                  <a:pt x="127" y="187"/>
                </a:moveTo>
                <a:lnTo>
                  <a:pt x="68" y="245"/>
                </a:lnTo>
                <a:lnTo>
                  <a:pt x="106" y="283"/>
                </a:lnTo>
                <a:lnTo>
                  <a:pt x="0" y="283"/>
                </a:lnTo>
                <a:lnTo>
                  <a:pt x="0" y="177"/>
                </a:lnTo>
                <a:lnTo>
                  <a:pt x="39" y="215"/>
                </a:lnTo>
                <a:lnTo>
                  <a:pt x="97" y="157"/>
                </a:lnTo>
                <a:lnTo>
                  <a:pt x="127" y="187"/>
                </a:lnTo>
                <a:close/>
              </a:path>
            </a:pathLst>
          </a:custGeom>
          <a:solidFill>
            <a:srgbClr val="E446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7" name="Группа 106"/>
          <p:cNvGrpSpPr/>
          <p:nvPr/>
        </p:nvGrpSpPr>
        <p:grpSpPr>
          <a:xfrm>
            <a:off x="431800" y="3155809"/>
            <a:ext cx="557912" cy="634759"/>
            <a:chOff x="323850" y="3114839"/>
            <a:chExt cx="451972" cy="685636"/>
          </a:xfrm>
        </p:grpSpPr>
        <p:sp>
          <p:nvSpPr>
            <p:cNvPr id="108" name="Freeform 5"/>
            <p:cNvSpPr>
              <a:spLocks/>
            </p:cNvSpPr>
            <p:nvPr/>
          </p:nvSpPr>
          <p:spPr bwMode="auto">
            <a:xfrm>
              <a:off x="428665" y="3520746"/>
              <a:ext cx="347157" cy="279729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0" y="346"/>
                </a:cxn>
                <a:cxn ang="0">
                  <a:pos x="6" y="398"/>
                </a:cxn>
                <a:cxn ang="0">
                  <a:pos x="16" y="448"/>
                </a:cxn>
                <a:cxn ang="0">
                  <a:pos x="32" y="498"/>
                </a:cxn>
                <a:cxn ang="0">
                  <a:pos x="52" y="544"/>
                </a:cxn>
                <a:cxn ang="0">
                  <a:pos x="76" y="588"/>
                </a:cxn>
                <a:cxn ang="0">
                  <a:pos x="104" y="630"/>
                </a:cxn>
                <a:cxn ang="0">
                  <a:pos x="152" y="686"/>
                </a:cxn>
                <a:cxn ang="0">
                  <a:pos x="208" y="736"/>
                </a:cxn>
                <a:cxn ang="0">
                  <a:pos x="250" y="764"/>
                </a:cxn>
                <a:cxn ang="0">
                  <a:pos x="294" y="788"/>
                </a:cxn>
                <a:cxn ang="0">
                  <a:pos x="342" y="808"/>
                </a:cxn>
                <a:cxn ang="0">
                  <a:pos x="390" y="822"/>
                </a:cxn>
                <a:cxn ang="0">
                  <a:pos x="440" y="832"/>
                </a:cxn>
                <a:cxn ang="0">
                  <a:pos x="494" y="838"/>
                </a:cxn>
                <a:cxn ang="0">
                  <a:pos x="520" y="838"/>
                </a:cxn>
                <a:cxn ang="0">
                  <a:pos x="574" y="836"/>
                </a:cxn>
                <a:cxn ang="0">
                  <a:pos x="624" y="828"/>
                </a:cxn>
                <a:cxn ang="0">
                  <a:pos x="674" y="816"/>
                </a:cxn>
                <a:cxn ang="0">
                  <a:pos x="722" y="798"/>
                </a:cxn>
                <a:cxn ang="0">
                  <a:pos x="768" y="776"/>
                </a:cxn>
                <a:cxn ang="0">
                  <a:pos x="810" y="750"/>
                </a:cxn>
                <a:cxn ang="0">
                  <a:pos x="850" y="720"/>
                </a:cxn>
                <a:cxn ang="0">
                  <a:pos x="922" y="650"/>
                </a:cxn>
                <a:cxn ang="0">
                  <a:pos x="952" y="610"/>
                </a:cxn>
                <a:cxn ang="0">
                  <a:pos x="978" y="566"/>
                </a:cxn>
                <a:cxn ang="0">
                  <a:pos x="1000" y="520"/>
                </a:cxn>
                <a:cxn ang="0">
                  <a:pos x="1016" y="474"/>
                </a:cxn>
                <a:cxn ang="0">
                  <a:pos x="1030" y="424"/>
                </a:cxn>
                <a:cxn ang="0">
                  <a:pos x="1038" y="372"/>
                </a:cxn>
                <a:cxn ang="0">
                  <a:pos x="1040" y="318"/>
                </a:cxn>
                <a:cxn ang="0">
                  <a:pos x="0" y="0"/>
                </a:cxn>
              </a:cxnLst>
              <a:rect l="0" t="0" r="r" b="b"/>
              <a:pathLst>
                <a:path w="1040" h="838">
                  <a:moveTo>
                    <a:pt x="0" y="0"/>
                  </a:moveTo>
                  <a:lnTo>
                    <a:pt x="0" y="318"/>
                  </a:lnTo>
                  <a:lnTo>
                    <a:pt x="0" y="318"/>
                  </a:lnTo>
                  <a:lnTo>
                    <a:pt x="0" y="346"/>
                  </a:lnTo>
                  <a:lnTo>
                    <a:pt x="2" y="372"/>
                  </a:lnTo>
                  <a:lnTo>
                    <a:pt x="6" y="398"/>
                  </a:lnTo>
                  <a:lnTo>
                    <a:pt x="10" y="424"/>
                  </a:lnTo>
                  <a:lnTo>
                    <a:pt x="16" y="448"/>
                  </a:lnTo>
                  <a:lnTo>
                    <a:pt x="24" y="474"/>
                  </a:lnTo>
                  <a:lnTo>
                    <a:pt x="32" y="498"/>
                  </a:lnTo>
                  <a:lnTo>
                    <a:pt x="40" y="520"/>
                  </a:lnTo>
                  <a:lnTo>
                    <a:pt x="52" y="544"/>
                  </a:lnTo>
                  <a:lnTo>
                    <a:pt x="62" y="566"/>
                  </a:lnTo>
                  <a:lnTo>
                    <a:pt x="76" y="588"/>
                  </a:lnTo>
                  <a:lnTo>
                    <a:pt x="88" y="610"/>
                  </a:lnTo>
                  <a:lnTo>
                    <a:pt x="104" y="630"/>
                  </a:lnTo>
                  <a:lnTo>
                    <a:pt x="118" y="650"/>
                  </a:lnTo>
                  <a:lnTo>
                    <a:pt x="152" y="686"/>
                  </a:lnTo>
                  <a:lnTo>
                    <a:pt x="190" y="720"/>
                  </a:lnTo>
                  <a:lnTo>
                    <a:pt x="208" y="736"/>
                  </a:lnTo>
                  <a:lnTo>
                    <a:pt x="230" y="750"/>
                  </a:lnTo>
                  <a:lnTo>
                    <a:pt x="250" y="764"/>
                  </a:lnTo>
                  <a:lnTo>
                    <a:pt x="272" y="776"/>
                  </a:lnTo>
                  <a:lnTo>
                    <a:pt x="294" y="788"/>
                  </a:lnTo>
                  <a:lnTo>
                    <a:pt x="318" y="798"/>
                  </a:lnTo>
                  <a:lnTo>
                    <a:pt x="342" y="808"/>
                  </a:lnTo>
                  <a:lnTo>
                    <a:pt x="366" y="816"/>
                  </a:lnTo>
                  <a:lnTo>
                    <a:pt x="390" y="822"/>
                  </a:lnTo>
                  <a:lnTo>
                    <a:pt x="416" y="828"/>
                  </a:lnTo>
                  <a:lnTo>
                    <a:pt x="440" y="832"/>
                  </a:lnTo>
                  <a:lnTo>
                    <a:pt x="466" y="836"/>
                  </a:lnTo>
                  <a:lnTo>
                    <a:pt x="494" y="838"/>
                  </a:lnTo>
                  <a:lnTo>
                    <a:pt x="520" y="838"/>
                  </a:lnTo>
                  <a:lnTo>
                    <a:pt x="520" y="838"/>
                  </a:lnTo>
                  <a:lnTo>
                    <a:pt x="546" y="838"/>
                  </a:lnTo>
                  <a:lnTo>
                    <a:pt x="574" y="836"/>
                  </a:lnTo>
                  <a:lnTo>
                    <a:pt x="600" y="832"/>
                  </a:lnTo>
                  <a:lnTo>
                    <a:pt x="624" y="828"/>
                  </a:lnTo>
                  <a:lnTo>
                    <a:pt x="650" y="822"/>
                  </a:lnTo>
                  <a:lnTo>
                    <a:pt x="674" y="816"/>
                  </a:lnTo>
                  <a:lnTo>
                    <a:pt x="698" y="808"/>
                  </a:lnTo>
                  <a:lnTo>
                    <a:pt x="722" y="798"/>
                  </a:lnTo>
                  <a:lnTo>
                    <a:pt x="746" y="788"/>
                  </a:lnTo>
                  <a:lnTo>
                    <a:pt x="768" y="776"/>
                  </a:lnTo>
                  <a:lnTo>
                    <a:pt x="790" y="764"/>
                  </a:lnTo>
                  <a:lnTo>
                    <a:pt x="810" y="750"/>
                  </a:lnTo>
                  <a:lnTo>
                    <a:pt x="832" y="736"/>
                  </a:lnTo>
                  <a:lnTo>
                    <a:pt x="850" y="720"/>
                  </a:lnTo>
                  <a:lnTo>
                    <a:pt x="888" y="686"/>
                  </a:lnTo>
                  <a:lnTo>
                    <a:pt x="922" y="650"/>
                  </a:lnTo>
                  <a:lnTo>
                    <a:pt x="936" y="630"/>
                  </a:lnTo>
                  <a:lnTo>
                    <a:pt x="952" y="610"/>
                  </a:lnTo>
                  <a:lnTo>
                    <a:pt x="966" y="588"/>
                  </a:lnTo>
                  <a:lnTo>
                    <a:pt x="978" y="566"/>
                  </a:lnTo>
                  <a:lnTo>
                    <a:pt x="990" y="544"/>
                  </a:lnTo>
                  <a:lnTo>
                    <a:pt x="1000" y="520"/>
                  </a:lnTo>
                  <a:lnTo>
                    <a:pt x="1008" y="498"/>
                  </a:lnTo>
                  <a:lnTo>
                    <a:pt x="1016" y="474"/>
                  </a:lnTo>
                  <a:lnTo>
                    <a:pt x="1024" y="448"/>
                  </a:lnTo>
                  <a:lnTo>
                    <a:pt x="1030" y="424"/>
                  </a:lnTo>
                  <a:lnTo>
                    <a:pt x="1034" y="398"/>
                  </a:lnTo>
                  <a:lnTo>
                    <a:pt x="1038" y="372"/>
                  </a:lnTo>
                  <a:lnTo>
                    <a:pt x="1040" y="346"/>
                  </a:lnTo>
                  <a:lnTo>
                    <a:pt x="1040" y="318"/>
                  </a:lnTo>
                  <a:lnTo>
                    <a:pt x="1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6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6"/>
            <p:cNvSpPr>
              <a:spLocks/>
            </p:cNvSpPr>
            <p:nvPr/>
          </p:nvSpPr>
          <p:spPr bwMode="auto">
            <a:xfrm>
              <a:off x="323850" y="3114839"/>
              <a:ext cx="451304" cy="386546"/>
            </a:xfrm>
            <a:custGeom>
              <a:avLst/>
              <a:gdLst/>
              <a:ahLst/>
              <a:cxnLst>
                <a:cxn ang="0">
                  <a:pos x="724" y="482"/>
                </a:cxn>
                <a:cxn ang="0">
                  <a:pos x="594" y="542"/>
                </a:cxn>
                <a:cxn ang="0">
                  <a:pos x="446" y="674"/>
                </a:cxn>
                <a:cxn ang="0">
                  <a:pos x="348" y="846"/>
                </a:cxn>
                <a:cxn ang="0">
                  <a:pos x="312" y="1012"/>
                </a:cxn>
                <a:cxn ang="0">
                  <a:pos x="806" y="1034"/>
                </a:cxn>
                <a:cxn ang="0">
                  <a:pos x="774" y="1016"/>
                </a:cxn>
                <a:cxn ang="0">
                  <a:pos x="768" y="772"/>
                </a:cxn>
                <a:cxn ang="0">
                  <a:pos x="774" y="754"/>
                </a:cxn>
                <a:cxn ang="0">
                  <a:pos x="806" y="574"/>
                </a:cxn>
                <a:cxn ang="0">
                  <a:pos x="872" y="740"/>
                </a:cxn>
                <a:cxn ang="0">
                  <a:pos x="894" y="766"/>
                </a:cxn>
                <a:cxn ang="0">
                  <a:pos x="894" y="1004"/>
                </a:cxn>
                <a:cxn ang="0">
                  <a:pos x="872" y="1030"/>
                </a:cxn>
                <a:cxn ang="0">
                  <a:pos x="1352" y="1036"/>
                </a:cxn>
                <a:cxn ang="0">
                  <a:pos x="1330" y="894"/>
                </a:cxn>
                <a:cxn ang="0">
                  <a:pos x="1246" y="716"/>
                </a:cxn>
                <a:cxn ang="0">
                  <a:pos x="1112" y="572"/>
                </a:cxn>
                <a:cxn ang="0">
                  <a:pos x="944" y="484"/>
                </a:cxn>
                <a:cxn ang="0">
                  <a:pos x="906" y="444"/>
                </a:cxn>
                <a:cxn ang="0">
                  <a:pos x="912" y="338"/>
                </a:cxn>
                <a:cxn ang="0">
                  <a:pos x="892" y="236"/>
                </a:cxn>
                <a:cxn ang="0">
                  <a:pos x="850" y="146"/>
                </a:cxn>
                <a:cxn ang="0">
                  <a:pos x="786" y="72"/>
                </a:cxn>
                <a:cxn ang="0">
                  <a:pos x="706" y="22"/>
                </a:cxn>
                <a:cxn ang="0">
                  <a:pos x="612" y="0"/>
                </a:cxn>
                <a:cxn ang="0">
                  <a:pos x="510" y="12"/>
                </a:cxn>
                <a:cxn ang="0">
                  <a:pos x="428" y="48"/>
                </a:cxn>
                <a:cxn ang="0">
                  <a:pos x="360" y="102"/>
                </a:cxn>
                <a:cxn ang="0">
                  <a:pos x="314" y="172"/>
                </a:cxn>
                <a:cxn ang="0">
                  <a:pos x="266" y="336"/>
                </a:cxn>
                <a:cxn ang="0">
                  <a:pos x="238" y="464"/>
                </a:cxn>
                <a:cxn ang="0">
                  <a:pos x="194" y="574"/>
                </a:cxn>
                <a:cxn ang="0">
                  <a:pos x="126" y="670"/>
                </a:cxn>
                <a:cxn ang="0">
                  <a:pos x="28" y="758"/>
                </a:cxn>
                <a:cxn ang="0">
                  <a:pos x="4" y="790"/>
                </a:cxn>
                <a:cxn ang="0">
                  <a:pos x="6" y="836"/>
                </a:cxn>
                <a:cxn ang="0">
                  <a:pos x="34" y="870"/>
                </a:cxn>
                <a:cxn ang="0">
                  <a:pos x="78" y="872"/>
                </a:cxn>
                <a:cxn ang="0">
                  <a:pos x="172" y="800"/>
                </a:cxn>
                <a:cxn ang="0">
                  <a:pos x="300" y="646"/>
                </a:cxn>
                <a:cxn ang="0">
                  <a:pos x="358" y="518"/>
                </a:cxn>
                <a:cxn ang="0">
                  <a:pos x="390" y="336"/>
                </a:cxn>
                <a:cxn ang="0">
                  <a:pos x="414" y="246"/>
                </a:cxn>
                <a:cxn ang="0">
                  <a:pos x="460" y="178"/>
                </a:cxn>
                <a:cxn ang="0">
                  <a:pos x="532" y="132"/>
                </a:cxn>
                <a:cxn ang="0">
                  <a:pos x="612" y="120"/>
                </a:cxn>
                <a:cxn ang="0">
                  <a:pos x="674" y="136"/>
                </a:cxn>
                <a:cxn ang="0">
                  <a:pos x="742" y="196"/>
                </a:cxn>
                <a:cxn ang="0">
                  <a:pos x="780" y="278"/>
                </a:cxn>
                <a:cxn ang="0">
                  <a:pos x="790" y="368"/>
                </a:cxn>
                <a:cxn ang="0">
                  <a:pos x="774" y="456"/>
                </a:cxn>
              </a:cxnLst>
              <a:rect l="0" t="0" r="r" b="b"/>
              <a:pathLst>
                <a:path w="1352" h="1158">
                  <a:moveTo>
                    <a:pt x="770" y="470"/>
                  </a:moveTo>
                  <a:lnTo>
                    <a:pt x="770" y="470"/>
                  </a:lnTo>
                  <a:lnTo>
                    <a:pt x="748" y="476"/>
                  </a:lnTo>
                  <a:lnTo>
                    <a:pt x="724" y="482"/>
                  </a:lnTo>
                  <a:lnTo>
                    <a:pt x="702" y="488"/>
                  </a:lnTo>
                  <a:lnTo>
                    <a:pt x="678" y="498"/>
                  </a:lnTo>
                  <a:lnTo>
                    <a:pt x="636" y="518"/>
                  </a:lnTo>
                  <a:lnTo>
                    <a:pt x="594" y="542"/>
                  </a:lnTo>
                  <a:lnTo>
                    <a:pt x="552" y="570"/>
                  </a:lnTo>
                  <a:lnTo>
                    <a:pt x="516" y="602"/>
                  </a:lnTo>
                  <a:lnTo>
                    <a:pt x="480" y="636"/>
                  </a:lnTo>
                  <a:lnTo>
                    <a:pt x="446" y="674"/>
                  </a:lnTo>
                  <a:lnTo>
                    <a:pt x="416" y="714"/>
                  </a:lnTo>
                  <a:lnTo>
                    <a:pt x="390" y="756"/>
                  </a:lnTo>
                  <a:lnTo>
                    <a:pt x="366" y="800"/>
                  </a:lnTo>
                  <a:lnTo>
                    <a:pt x="348" y="846"/>
                  </a:lnTo>
                  <a:lnTo>
                    <a:pt x="332" y="892"/>
                  </a:lnTo>
                  <a:lnTo>
                    <a:pt x="320" y="940"/>
                  </a:lnTo>
                  <a:lnTo>
                    <a:pt x="312" y="988"/>
                  </a:lnTo>
                  <a:lnTo>
                    <a:pt x="312" y="1012"/>
                  </a:lnTo>
                  <a:lnTo>
                    <a:pt x="310" y="1036"/>
                  </a:lnTo>
                  <a:lnTo>
                    <a:pt x="310" y="1158"/>
                  </a:lnTo>
                  <a:lnTo>
                    <a:pt x="806" y="1158"/>
                  </a:lnTo>
                  <a:lnTo>
                    <a:pt x="806" y="1034"/>
                  </a:lnTo>
                  <a:lnTo>
                    <a:pt x="806" y="1034"/>
                  </a:lnTo>
                  <a:lnTo>
                    <a:pt x="790" y="1030"/>
                  </a:lnTo>
                  <a:lnTo>
                    <a:pt x="778" y="1020"/>
                  </a:lnTo>
                  <a:lnTo>
                    <a:pt x="774" y="1016"/>
                  </a:lnTo>
                  <a:lnTo>
                    <a:pt x="770" y="1010"/>
                  </a:lnTo>
                  <a:lnTo>
                    <a:pt x="768" y="1004"/>
                  </a:lnTo>
                  <a:lnTo>
                    <a:pt x="768" y="998"/>
                  </a:lnTo>
                  <a:lnTo>
                    <a:pt x="768" y="772"/>
                  </a:lnTo>
                  <a:lnTo>
                    <a:pt x="768" y="772"/>
                  </a:lnTo>
                  <a:lnTo>
                    <a:pt x="768" y="766"/>
                  </a:lnTo>
                  <a:lnTo>
                    <a:pt x="770" y="760"/>
                  </a:lnTo>
                  <a:lnTo>
                    <a:pt x="774" y="754"/>
                  </a:lnTo>
                  <a:lnTo>
                    <a:pt x="778" y="750"/>
                  </a:lnTo>
                  <a:lnTo>
                    <a:pt x="790" y="740"/>
                  </a:lnTo>
                  <a:lnTo>
                    <a:pt x="806" y="736"/>
                  </a:lnTo>
                  <a:lnTo>
                    <a:pt x="806" y="574"/>
                  </a:lnTo>
                  <a:lnTo>
                    <a:pt x="856" y="574"/>
                  </a:lnTo>
                  <a:lnTo>
                    <a:pt x="856" y="736"/>
                  </a:lnTo>
                  <a:lnTo>
                    <a:pt x="856" y="736"/>
                  </a:lnTo>
                  <a:lnTo>
                    <a:pt x="872" y="740"/>
                  </a:lnTo>
                  <a:lnTo>
                    <a:pt x="884" y="750"/>
                  </a:lnTo>
                  <a:lnTo>
                    <a:pt x="888" y="754"/>
                  </a:lnTo>
                  <a:lnTo>
                    <a:pt x="890" y="760"/>
                  </a:lnTo>
                  <a:lnTo>
                    <a:pt x="894" y="766"/>
                  </a:lnTo>
                  <a:lnTo>
                    <a:pt x="894" y="772"/>
                  </a:lnTo>
                  <a:lnTo>
                    <a:pt x="894" y="998"/>
                  </a:lnTo>
                  <a:lnTo>
                    <a:pt x="894" y="998"/>
                  </a:lnTo>
                  <a:lnTo>
                    <a:pt x="894" y="1004"/>
                  </a:lnTo>
                  <a:lnTo>
                    <a:pt x="890" y="1010"/>
                  </a:lnTo>
                  <a:lnTo>
                    <a:pt x="888" y="1016"/>
                  </a:lnTo>
                  <a:lnTo>
                    <a:pt x="884" y="1020"/>
                  </a:lnTo>
                  <a:lnTo>
                    <a:pt x="872" y="1030"/>
                  </a:lnTo>
                  <a:lnTo>
                    <a:pt x="856" y="1034"/>
                  </a:lnTo>
                  <a:lnTo>
                    <a:pt x="856" y="1158"/>
                  </a:lnTo>
                  <a:lnTo>
                    <a:pt x="1352" y="1158"/>
                  </a:lnTo>
                  <a:lnTo>
                    <a:pt x="1352" y="1036"/>
                  </a:lnTo>
                  <a:lnTo>
                    <a:pt x="1352" y="1036"/>
                  </a:lnTo>
                  <a:lnTo>
                    <a:pt x="1348" y="988"/>
                  </a:lnTo>
                  <a:lnTo>
                    <a:pt x="1342" y="940"/>
                  </a:lnTo>
                  <a:lnTo>
                    <a:pt x="1330" y="894"/>
                  </a:lnTo>
                  <a:lnTo>
                    <a:pt x="1316" y="848"/>
                  </a:lnTo>
                  <a:lnTo>
                    <a:pt x="1296" y="802"/>
                  </a:lnTo>
                  <a:lnTo>
                    <a:pt x="1272" y="758"/>
                  </a:lnTo>
                  <a:lnTo>
                    <a:pt x="1246" y="716"/>
                  </a:lnTo>
                  <a:lnTo>
                    <a:pt x="1218" y="676"/>
                  </a:lnTo>
                  <a:lnTo>
                    <a:pt x="1186" y="638"/>
                  </a:lnTo>
                  <a:lnTo>
                    <a:pt x="1150" y="604"/>
                  </a:lnTo>
                  <a:lnTo>
                    <a:pt x="1112" y="572"/>
                  </a:lnTo>
                  <a:lnTo>
                    <a:pt x="1074" y="544"/>
                  </a:lnTo>
                  <a:lnTo>
                    <a:pt x="1032" y="520"/>
                  </a:lnTo>
                  <a:lnTo>
                    <a:pt x="988" y="500"/>
                  </a:lnTo>
                  <a:lnTo>
                    <a:pt x="944" y="484"/>
                  </a:lnTo>
                  <a:lnTo>
                    <a:pt x="922" y="478"/>
                  </a:lnTo>
                  <a:lnTo>
                    <a:pt x="898" y="472"/>
                  </a:lnTo>
                  <a:lnTo>
                    <a:pt x="898" y="472"/>
                  </a:lnTo>
                  <a:lnTo>
                    <a:pt x="906" y="444"/>
                  </a:lnTo>
                  <a:lnTo>
                    <a:pt x="910" y="418"/>
                  </a:lnTo>
                  <a:lnTo>
                    <a:pt x="912" y="392"/>
                  </a:lnTo>
                  <a:lnTo>
                    <a:pt x="914" y="364"/>
                  </a:lnTo>
                  <a:lnTo>
                    <a:pt x="912" y="338"/>
                  </a:lnTo>
                  <a:lnTo>
                    <a:pt x="910" y="312"/>
                  </a:lnTo>
                  <a:lnTo>
                    <a:pt x="906" y="286"/>
                  </a:lnTo>
                  <a:lnTo>
                    <a:pt x="900" y="262"/>
                  </a:lnTo>
                  <a:lnTo>
                    <a:pt x="892" y="236"/>
                  </a:lnTo>
                  <a:lnTo>
                    <a:pt x="884" y="212"/>
                  </a:lnTo>
                  <a:lnTo>
                    <a:pt x="874" y="190"/>
                  </a:lnTo>
                  <a:lnTo>
                    <a:pt x="862" y="168"/>
                  </a:lnTo>
                  <a:lnTo>
                    <a:pt x="850" y="146"/>
                  </a:lnTo>
                  <a:lnTo>
                    <a:pt x="836" y="126"/>
                  </a:lnTo>
                  <a:lnTo>
                    <a:pt x="820" y="106"/>
                  </a:lnTo>
                  <a:lnTo>
                    <a:pt x="804" y="90"/>
                  </a:lnTo>
                  <a:lnTo>
                    <a:pt x="786" y="72"/>
                  </a:lnTo>
                  <a:lnTo>
                    <a:pt x="768" y="58"/>
                  </a:lnTo>
                  <a:lnTo>
                    <a:pt x="748" y="44"/>
                  </a:lnTo>
                  <a:lnTo>
                    <a:pt x="726" y="32"/>
                  </a:lnTo>
                  <a:lnTo>
                    <a:pt x="706" y="22"/>
                  </a:lnTo>
                  <a:lnTo>
                    <a:pt x="684" y="14"/>
                  </a:lnTo>
                  <a:lnTo>
                    <a:pt x="660" y="6"/>
                  </a:lnTo>
                  <a:lnTo>
                    <a:pt x="636" y="2"/>
                  </a:lnTo>
                  <a:lnTo>
                    <a:pt x="612" y="0"/>
                  </a:lnTo>
                  <a:lnTo>
                    <a:pt x="588" y="0"/>
                  </a:lnTo>
                  <a:lnTo>
                    <a:pt x="562" y="2"/>
                  </a:lnTo>
                  <a:lnTo>
                    <a:pt x="536" y="6"/>
                  </a:lnTo>
                  <a:lnTo>
                    <a:pt x="510" y="12"/>
                  </a:lnTo>
                  <a:lnTo>
                    <a:pt x="484" y="22"/>
                  </a:lnTo>
                  <a:lnTo>
                    <a:pt x="456" y="34"/>
                  </a:lnTo>
                  <a:lnTo>
                    <a:pt x="428" y="48"/>
                  </a:lnTo>
                  <a:lnTo>
                    <a:pt x="428" y="48"/>
                  </a:lnTo>
                  <a:lnTo>
                    <a:pt x="410" y="60"/>
                  </a:lnTo>
                  <a:lnTo>
                    <a:pt x="392" y="74"/>
                  </a:lnTo>
                  <a:lnTo>
                    <a:pt x="376" y="88"/>
                  </a:lnTo>
                  <a:lnTo>
                    <a:pt x="360" y="102"/>
                  </a:lnTo>
                  <a:lnTo>
                    <a:pt x="346" y="118"/>
                  </a:lnTo>
                  <a:lnTo>
                    <a:pt x="334" y="136"/>
                  </a:lnTo>
                  <a:lnTo>
                    <a:pt x="324" y="154"/>
                  </a:lnTo>
                  <a:lnTo>
                    <a:pt x="314" y="172"/>
                  </a:lnTo>
                  <a:lnTo>
                    <a:pt x="296" y="210"/>
                  </a:lnTo>
                  <a:lnTo>
                    <a:pt x="284" y="250"/>
                  </a:lnTo>
                  <a:lnTo>
                    <a:pt x="274" y="294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54" y="402"/>
                  </a:lnTo>
                  <a:lnTo>
                    <a:pt x="248" y="434"/>
                  </a:lnTo>
                  <a:lnTo>
                    <a:pt x="238" y="464"/>
                  </a:lnTo>
                  <a:lnTo>
                    <a:pt x="230" y="492"/>
                  </a:lnTo>
                  <a:lnTo>
                    <a:pt x="220" y="520"/>
                  </a:lnTo>
                  <a:lnTo>
                    <a:pt x="208" y="548"/>
                  </a:lnTo>
                  <a:lnTo>
                    <a:pt x="194" y="574"/>
                  </a:lnTo>
                  <a:lnTo>
                    <a:pt x="180" y="600"/>
                  </a:lnTo>
                  <a:lnTo>
                    <a:pt x="164" y="624"/>
                  </a:lnTo>
                  <a:lnTo>
                    <a:pt x="146" y="648"/>
                  </a:lnTo>
                  <a:lnTo>
                    <a:pt x="126" y="670"/>
                  </a:lnTo>
                  <a:lnTo>
                    <a:pt x="104" y="694"/>
                  </a:lnTo>
                  <a:lnTo>
                    <a:pt x="80" y="716"/>
                  </a:lnTo>
                  <a:lnTo>
                    <a:pt x="56" y="738"/>
                  </a:lnTo>
                  <a:lnTo>
                    <a:pt x="28" y="758"/>
                  </a:lnTo>
                  <a:lnTo>
                    <a:pt x="28" y="758"/>
                  </a:lnTo>
                  <a:lnTo>
                    <a:pt x="16" y="768"/>
                  </a:lnTo>
                  <a:lnTo>
                    <a:pt x="8" y="778"/>
                  </a:lnTo>
                  <a:lnTo>
                    <a:pt x="4" y="790"/>
                  </a:lnTo>
                  <a:lnTo>
                    <a:pt x="0" y="802"/>
                  </a:lnTo>
                  <a:lnTo>
                    <a:pt x="0" y="814"/>
                  </a:lnTo>
                  <a:lnTo>
                    <a:pt x="2" y="824"/>
                  </a:lnTo>
                  <a:lnTo>
                    <a:pt x="6" y="836"/>
                  </a:lnTo>
                  <a:lnTo>
                    <a:pt x="10" y="846"/>
                  </a:lnTo>
                  <a:lnTo>
                    <a:pt x="16" y="856"/>
                  </a:lnTo>
                  <a:lnTo>
                    <a:pt x="24" y="864"/>
                  </a:lnTo>
                  <a:lnTo>
                    <a:pt x="34" y="870"/>
                  </a:lnTo>
                  <a:lnTo>
                    <a:pt x="44" y="876"/>
                  </a:lnTo>
                  <a:lnTo>
                    <a:pt x="54" y="876"/>
                  </a:lnTo>
                  <a:lnTo>
                    <a:pt x="66" y="876"/>
                  </a:lnTo>
                  <a:lnTo>
                    <a:pt x="78" y="872"/>
                  </a:lnTo>
                  <a:lnTo>
                    <a:pt x="90" y="866"/>
                  </a:lnTo>
                  <a:lnTo>
                    <a:pt x="90" y="866"/>
                  </a:lnTo>
                  <a:lnTo>
                    <a:pt x="132" y="834"/>
                  </a:lnTo>
                  <a:lnTo>
                    <a:pt x="172" y="800"/>
                  </a:lnTo>
                  <a:lnTo>
                    <a:pt x="208" y="766"/>
                  </a:lnTo>
                  <a:lnTo>
                    <a:pt x="242" y="728"/>
                  </a:lnTo>
                  <a:lnTo>
                    <a:pt x="272" y="688"/>
                  </a:lnTo>
                  <a:lnTo>
                    <a:pt x="300" y="646"/>
                  </a:lnTo>
                  <a:lnTo>
                    <a:pt x="326" y="602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8" y="518"/>
                  </a:lnTo>
                  <a:lnTo>
                    <a:pt x="366" y="482"/>
                  </a:lnTo>
                  <a:lnTo>
                    <a:pt x="374" y="446"/>
                  </a:lnTo>
                  <a:lnTo>
                    <a:pt x="380" y="410"/>
                  </a:lnTo>
                  <a:lnTo>
                    <a:pt x="390" y="336"/>
                  </a:lnTo>
                  <a:lnTo>
                    <a:pt x="398" y="300"/>
                  </a:lnTo>
                  <a:lnTo>
                    <a:pt x="406" y="264"/>
                  </a:lnTo>
                  <a:lnTo>
                    <a:pt x="406" y="264"/>
                  </a:lnTo>
                  <a:lnTo>
                    <a:pt x="414" y="246"/>
                  </a:lnTo>
                  <a:lnTo>
                    <a:pt x="422" y="226"/>
                  </a:lnTo>
                  <a:lnTo>
                    <a:pt x="434" y="208"/>
                  </a:lnTo>
                  <a:lnTo>
                    <a:pt x="446" y="192"/>
                  </a:lnTo>
                  <a:lnTo>
                    <a:pt x="460" y="178"/>
                  </a:lnTo>
                  <a:lnTo>
                    <a:pt x="478" y="164"/>
                  </a:lnTo>
                  <a:lnTo>
                    <a:pt x="494" y="152"/>
                  </a:lnTo>
                  <a:lnTo>
                    <a:pt x="512" y="142"/>
                  </a:lnTo>
                  <a:lnTo>
                    <a:pt x="532" y="132"/>
                  </a:lnTo>
                  <a:lnTo>
                    <a:pt x="552" y="126"/>
                  </a:lnTo>
                  <a:lnTo>
                    <a:pt x="572" y="122"/>
                  </a:lnTo>
                  <a:lnTo>
                    <a:pt x="592" y="120"/>
                  </a:lnTo>
                  <a:lnTo>
                    <a:pt x="612" y="120"/>
                  </a:lnTo>
                  <a:lnTo>
                    <a:pt x="634" y="122"/>
                  </a:lnTo>
                  <a:lnTo>
                    <a:pt x="654" y="128"/>
                  </a:lnTo>
                  <a:lnTo>
                    <a:pt x="674" y="136"/>
                  </a:lnTo>
                  <a:lnTo>
                    <a:pt x="674" y="136"/>
                  </a:lnTo>
                  <a:lnTo>
                    <a:pt x="694" y="148"/>
                  </a:lnTo>
                  <a:lnTo>
                    <a:pt x="712" y="162"/>
                  </a:lnTo>
                  <a:lnTo>
                    <a:pt x="728" y="178"/>
                  </a:lnTo>
                  <a:lnTo>
                    <a:pt x="742" y="196"/>
                  </a:lnTo>
                  <a:lnTo>
                    <a:pt x="754" y="214"/>
                  </a:lnTo>
                  <a:lnTo>
                    <a:pt x="764" y="234"/>
                  </a:lnTo>
                  <a:lnTo>
                    <a:pt x="774" y="256"/>
                  </a:lnTo>
                  <a:lnTo>
                    <a:pt x="780" y="278"/>
                  </a:lnTo>
                  <a:lnTo>
                    <a:pt x="784" y="300"/>
                  </a:lnTo>
                  <a:lnTo>
                    <a:pt x="788" y="322"/>
                  </a:lnTo>
                  <a:lnTo>
                    <a:pt x="790" y="346"/>
                  </a:lnTo>
                  <a:lnTo>
                    <a:pt x="790" y="368"/>
                  </a:lnTo>
                  <a:lnTo>
                    <a:pt x="788" y="392"/>
                  </a:lnTo>
                  <a:lnTo>
                    <a:pt x="784" y="414"/>
                  </a:lnTo>
                  <a:lnTo>
                    <a:pt x="780" y="436"/>
                  </a:lnTo>
                  <a:lnTo>
                    <a:pt x="774" y="456"/>
                  </a:lnTo>
                  <a:lnTo>
                    <a:pt x="774" y="456"/>
                  </a:lnTo>
                  <a:lnTo>
                    <a:pt x="770" y="470"/>
                  </a:lnTo>
                  <a:lnTo>
                    <a:pt x="770" y="470"/>
                  </a:lnTo>
                  <a:close/>
                </a:path>
              </a:pathLst>
            </a:custGeom>
            <a:solidFill>
              <a:srgbClr val="E446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431800" y="4522232"/>
            <a:ext cx="970005" cy="569912"/>
            <a:chOff x="323850" y="4678363"/>
            <a:chExt cx="727504" cy="569912"/>
          </a:xfrm>
        </p:grpSpPr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323850" y="4738139"/>
              <a:ext cx="727504" cy="510136"/>
            </a:xfrm>
            <a:custGeom>
              <a:avLst/>
              <a:gdLst/>
              <a:ahLst/>
              <a:cxnLst>
                <a:cxn ang="0">
                  <a:pos x="1936" y="10"/>
                </a:cxn>
                <a:cxn ang="0">
                  <a:pos x="1878" y="0"/>
                </a:cxn>
                <a:cxn ang="0">
                  <a:pos x="1824" y="4"/>
                </a:cxn>
                <a:cxn ang="0">
                  <a:pos x="1772" y="16"/>
                </a:cxn>
                <a:cxn ang="0">
                  <a:pos x="1726" y="32"/>
                </a:cxn>
                <a:cxn ang="0">
                  <a:pos x="1656" y="72"/>
                </a:cxn>
                <a:cxn ang="0">
                  <a:pos x="1626" y="92"/>
                </a:cxn>
                <a:cxn ang="0">
                  <a:pos x="84" y="440"/>
                </a:cxn>
                <a:cxn ang="0">
                  <a:pos x="586" y="1098"/>
                </a:cxn>
                <a:cxn ang="0">
                  <a:pos x="572" y="1110"/>
                </a:cxn>
                <a:cxn ang="0">
                  <a:pos x="544" y="1134"/>
                </a:cxn>
                <a:cxn ang="0">
                  <a:pos x="520" y="1164"/>
                </a:cxn>
                <a:cxn ang="0">
                  <a:pos x="502" y="1198"/>
                </a:cxn>
                <a:cxn ang="0">
                  <a:pos x="494" y="1218"/>
                </a:cxn>
                <a:cxn ang="0">
                  <a:pos x="486" y="1260"/>
                </a:cxn>
                <a:cxn ang="0">
                  <a:pos x="486" y="1304"/>
                </a:cxn>
                <a:cxn ang="0">
                  <a:pos x="494" y="1346"/>
                </a:cxn>
                <a:cxn ang="0">
                  <a:pos x="510" y="1384"/>
                </a:cxn>
                <a:cxn ang="0">
                  <a:pos x="532" y="1420"/>
                </a:cxn>
                <a:cxn ang="0">
                  <a:pos x="562" y="1450"/>
                </a:cxn>
                <a:cxn ang="0">
                  <a:pos x="598" y="1474"/>
                </a:cxn>
                <a:cxn ang="0">
                  <a:pos x="638" y="1492"/>
                </a:cxn>
                <a:cxn ang="0">
                  <a:pos x="660" y="1498"/>
                </a:cxn>
                <a:cxn ang="0">
                  <a:pos x="704" y="1502"/>
                </a:cxn>
                <a:cxn ang="0">
                  <a:pos x="746" y="1498"/>
                </a:cxn>
                <a:cxn ang="0">
                  <a:pos x="786" y="1486"/>
                </a:cxn>
                <a:cxn ang="0">
                  <a:pos x="824" y="1466"/>
                </a:cxn>
                <a:cxn ang="0">
                  <a:pos x="856" y="1440"/>
                </a:cxn>
                <a:cxn ang="0">
                  <a:pos x="884" y="1408"/>
                </a:cxn>
                <a:cxn ang="0">
                  <a:pos x="904" y="1370"/>
                </a:cxn>
                <a:cxn ang="0">
                  <a:pos x="912" y="1348"/>
                </a:cxn>
                <a:cxn ang="0">
                  <a:pos x="920" y="1310"/>
                </a:cxn>
                <a:cxn ang="0">
                  <a:pos x="922" y="1272"/>
                </a:cxn>
                <a:cxn ang="0">
                  <a:pos x="918" y="1236"/>
                </a:cxn>
                <a:cxn ang="0">
                  <a:pos x="906" y="1200"/>
                </a:cxn>
                <a:cxn ang="0">
                  <a:pos x="890" y="1168"/>
                </a:cxn>
                <a:cxn ang="0">
                  <a:pos x="868" y="1138"/>
                </a:cxn>
                <a:cxn ang="0">
                  <a:pos x="842" y="1112"/>
                </a:cxn>
                <a:cxn ang="0">
                  <a:pos x="810" y="1092"/>
                </a:cxn>
                <a:cxn ang="0">
                  <a:pos x="1704" y="182"/>
                </a:cxn>
                <a:cxn ang="0">
                  <a:pos x="1752" y="152"/>
                </a:cxn>
                <a:cxn ang="0">
                  <a:pos x="1806" y="130"/>
                </a:cxn>
                <a:cxn ang="0">
                  <a:pos x="1838" y="122"/>
                </a:cxn>
                <a:cxn ang="0">
                  <a:pos x="1870" y="120"/>
                </a:cxn>
                <a:cxn ang="0">
                  <a:pos x="1902" y="126"/>
                </a:cxn>
                <a:cxn ang="0">
                  <a:pos x="1922" y="132"/>
                </a:cxn>
                <a:cxn ang="0">
                  <a:pos x="1958" y="160"/>
                </a:cxn>
                <a:cxn ang="0">
                  <a:pos x="1990" y="202"/>
                </a:cxn>
                <a:cxn ang="0">
                  <a:pos x="2016" y="260"/>
                </a:cxn>
                <a:cxn ang="0">
                  <a:pos x="2142" y="258"/>
                </a:cxn>
                <a:cxn ang="0">
                  <a:pos x="2124" y="210"/>
                </a:cxn>
                <a:cxn ang="0">
                  <a:pos x="2084" y="128"/>
                </a:cxn>
                <a:cxn ang="0">
                  <a:pos x="2060" y="94"/>
                </a:cxn>
                <a:cxn ang="0">
                  <a:pos x="2032" y="66"/>
                </a:cxn>
                <a:cxn ang="0">
                  <a:pos x="2002" y="42"/>
                </a:cxn>
                <a:cxn ang="0">
                  <a:pos x="1970" y="24"/>
                </a:cxn>
                <a:cxn ang="0">
                  <a:pos x="1936" y="10"/>
                </a:cxn>
              </a:cxnLst>
              <a:rect l="0" t="0" r="r" b="b"/>
              <a:pathLst>
                <a:path w="2142" h="1502">
                  <a:moveTo>
                    <a:pt x="1936" y="10"/>
                  </a:moveTo>
                  <a:lnTo>
                    <a:pt x="1936" y="10"/>
                  </a:lnTo>
                  <a:lnTo>
                    <a:pt x="1908" y="4"/>
                  </a:lnTo>
                  <a:lnTo>
                    <a:pt x="1878" y="0"/>
                  </a:lnTo>
                  <a:lnTo>
                    <a:pt x="1850" y="0"/>
                  </a:lnTo>
                  <a:lnTo>
                    <a:pt x="1824" y="4"/>
                  </a:lnTo>
                  <a:lnTo>
                    <a:pt x="1798" y="8"/>
                  </a:lnTo>
                  <a:lnTo>
                    <a:pt x="1772" y="16"/>
                  </a:lnTo>
                  <a:lnTo>
                    <a:pt x="1748" y="24"/>
                  </a:lnTo>
                  <a:lnTo>
                    <a:pt x="1726" y="32"/>
                  </a:lnTo>
                  <a:lnTo>
                    <a:pt x="1686" y="52"/>
                  </a:lnTo>
                  <a:lnTo>
                    <a:pt x="1656" y="72"/>
                  </a:lnTo>
                  <a:lnTo>
                    <a:pt x="1634" y="86"/>
                  </a:lnTo>
                  <a:lnTo>
                    <a:pt x="1626" y="92"/>
                  </a:lnTo>
                  <a:lnTo>
                    <a:pt x="694" y="1038"/>
                  </a:lnTo>
                  <a:lnTo>
                    <a:pt x="84" y="440"/>
                  </a:lnTo>
                  <a:lnTo>
                    <a:pt x="0" y="526"/>
                  </a:lnTo>
                  <a:lnTo>
                    <a:pt x="586" y="1098"/>
                  </a:lnTo>
                  <a:lnTo>
                    <a:pt x="586" y="1098"/>
                  </a:lnTo>
                  <a:lnTo>
                    <a:pt x="572" y="1110"/>
                  </a:lnTo>
                  <a:lnTo>
                    <a:pt x="556" y="1122"/>
                  </a:lnTo>
                  <a:lnTo>
                    <a:pt x="544" y="1134"/>
                  </a:lnTo>
                  <a:lnTo>
                    <a:pt x="530" y="1148"/>
                  </a:lnTo>
                  <a:lnTo>
                    <a:pt x="520" y="1164"/>
                  </a:lnTo>
                  <a:lnTo>
                    <a:pt x="510" y="1180"/>
                  </a:lnTo>
                  <a:lnTo>
                    <a:pt x="502" y="1198"/>
                  </a:lnTo>
                  <a:lnTo>
                    <a:pt x="494" y="1218"/>
                  </a:lnTo>
                  <a:lnTo>
                    <a:pt x="494" y="1218"/>
                  </a:lnTo>
                  <a:lnTo>
                    <a:pt x="490" y="1238"/>
                  </a:lnTo>
                  <a:lnTo>
                    <a:pt x="486" y="1260"/>
                  </a:lnTo>
                  <a:lnTo>
                    <a:pt x="484" y="1282"/>
                  </a:lnTo>
                  <a:lnTo>
                    <a:pt x="486" y="1304"/>
                  </a:lnTo>
                  <a:lnTo>
                    <a:pt x="488" y="1324"/>
                  </a:lnTo>
                  <a:lnTo>
                    <a:pt x="494" y="1346"/>
                  </a:lnTo>
                  <a:lnTo>
                    <a:pt x="500" y="1364"/>
                  </a:lnTo>
                  <a:lnTo>
                    <a:pt x="510" y="1384"/>
                  </a:lnTo>
                  <a:lnTo>
                    <a:pt x="520" y="1402"/>
                  </a:lnTo>
                  <a:lnTo>
                    <a:pt x="532" y="1420"/>
                  </a:lnTo>
                  <a:lnTo>
                    <a:pt x="546" y="1436"/>
                  </a:lnTo>
                  <a:lnTo>
                    <a:pt x="562" y="1450"/>
                  </a:lnTo>
                  <a:lnTo>
                    <a:pt x="578" y="1462"/>
                  </a:lnTo>
                  <a:lnTo>
                    <a:pt x="598" y="1474"/>
                  </a:lnTo>
                  <a:lnTo>
                    <a:pt x="618" y="1484"/>
                  </a:lnTo>
                  <a:lnTo>
                    <a:pt x="638" y="1492"/>
                  </a:lnTo>
                  <a:lnTo>
                    <a:pt x="638" y="1492"/>
                  </a:lnTo>
                  <a:lnTo>
                    <a:pt x="660" y="1498"/>
                  </a:lnTo>
                  <a:lnTo>
                    <a:pt x="682" y="1500"/>
                  </a:lnTo>
                  <a:lnTo>
                    <a:pt x="704" y="1502"/>
                  </a:lnTo>
                  <a:lnTo>
                    <a:pt x="724" y="1500"/>
                  </a:lnTo>
                  <a:lnTo>
                    <a:pt x="746" y="1498"/>
                  </a:lnTo>
                  <a:lnTo>
                    <a:pt x="766" y="1492"/>
                  </a:lnTo>
                  <a:lnTo>
                    <a:pt x="786" y="1486"/>
                  </a:lnTo>
                  <a:lnTo>
                    <a:pt x="806" y="1476"/>
                  </a:lnTo>
                  <a:lnTo>
                    <a:pt x="824" y="1466"/>
                  </a:lnTo>
                  <a:lnTo>
                    <a:pt x="840" y="1454"/>
                  </a:lnTo>
                  <a:lnTo>
                    <a:pt x="856" y="1440"/>
                  </a:lnTo>
                  <a:lnTo>
                    <a:pt x="870" y="1424"/>
                  </a:lnTo>
                  <a:lnTo>
                    <a:pt x="884" y="1408"/>
                  </a:lnTo>
                  <a:lnTo>
                    <a:pt x="896" y="1388"/>
                  </a:lnTo>
                  <a:lnTo>
                    <a:pt x="904" y="1370"/>
                  </a:lnTo>
                  <a:lnTo>
                    <a:pt x="912" y="1348"/>
                  </a:lnTo>
                  <a:lnTo>
                    <a:pt x="912" y="1348"/>
                  </a:lnTo>
                  <a:lnTo>
                    <a:pt x="918" y="1330"/>
                  </a:lnTo>
                  <a:lnTo>
                    <a:pt x="920" y="1310"/>
                  </a:lnTo>
                  <a:lnTo>
                    <a:pt x="922" y="1292"/>
                  </a:lnTo>
                  <a:lnTo>
                    <a:pt x="922" y="1272"/>
                  </a:lnTo>
                  <a:lnTo>
                    <a:pt x="920" y="1254"/>
                  </a:lnTo>
                  <a:lnTo>
                    <a:pt x="918" y="1236"/>
                  </a:lnTo>
                  <a:lnTo>
                    <a:pt x="912" y="1218"/>
                  </a:lnTo>
                  <a:lnTo>
                    <a:pt x="906" y="1200"/>
                  </a:lnTo>
                  <a:lnTo>
                    <a:pt x="898" y="1184"/>
                  </a:lnTo>
                  <a:lnTo>
                    <a:pt x="890" y="1168"/>
                  </a:lnTo>
                  <a:lnTo>
                    <a:pt x="880" y="1152"/>
                  </a:lnTo>
                  <a:lnTo>
                    <a:pt x="868" y="1138"/>
                  </a:lnTo>
                  <a:lnTo>
                    <a:pt x="856" y="1124"/>
                  </a:lnTo>
                  <a:lnTo>
                    <a:pt x="842" y="1112"/>
                  </a:lnTo>
                  <a:lnTo>
                    <a:pt x="826" y="1102"/>
                  </a:lnTo>
                  <a:lnTo>
                    <a:pt x="810" y="1092"/>
                  </a:lnTo>
                  <a:lnTo>
                    <a:pt x="1704" y="182"/>
                  </a:lnTo>
                  <a:lnTo>
                    <a:pt x="1704" y="182"/>
                  </a:lnTo>
                  <a:lnTo>
                    <a:pt x="1730" y="166"/>
                  </a:lnTo>
                  <a:lnTo>
                    <a:pt x="1752" y="152"/>
                  </a:lnTo>
                  <a:lnTo>
                    <a:pt x="1776" y="140"/>
                  </a:lnTo>
                  <a:lnTo>
                    <a:pt x="1806" y="130"/>
                  </a:lnTo>
                  <a:lnTo>
                    <a:pt x="1822" y="124"/>
                  </a:lnTo>
                  <a:lnTo>
                    <a:pt x="1838" y="122"/>
                  </a:lnTo>
                  <a:lnTo>
                    <a:pt x="1854" y="120"/>
                  </a:lnTo>
                  <a:lnTo>
                    <a:pt x="1870" y="120"/>
                  </a:lnTo>
                  <a:lnTo>
                    <a:pt x="1886" y="122"/>
                  </a:lnTo>
                  <a:lnTo>
                    <a:pt x="1902" y="126"/>
                  </a:lnTo>
                  <a:lnTo>
                    <a:pt x="1902" y="126"/>
                  </a:lnTo>
                  <a:lnTo>
                    <a:pt x="1922" y="132"/>
                  </a:lnTo>
                  <a:lnTo>
                    <a:pt x="1940" y="144"/>
                  </a:lnTo>
                  <a:lnTo>
                    <a:pt x="1958" y="160"/>
                  </a:lnTo>
                  <a:lnTo>
                    <a:pt x="1974" y="180"/>
                  </a:lnTo>
                  <a:lnTo>
                    <a:pt x="1990" y="202"/>
                  </a:lnTo>
                  <a:lnTo>
                    <a:pt x="2004" y="230"/>
                  </a:lnTo>
                  <a:lnTo>
                    <a:pt x="2016" y="260"/>
                  </a:lnTo>
                  <a:lnTo>
                    <a:pt x="2028" y="294"/>
                  </a:lnTo>
                  <a:lnTo>
                    <a:pt x="2142" y="258"/>
                  </a:lnTo>
                  <a:lnTo>
                    <a:pt x="2142" y="258"/>
                  </a:lnTo>
                  <a:lnTo>
                    <a:pt x="2124" y="210"/>
                  </a:lnTo>
                  <a:lnTo>
                    <a:pt x="2106" y="166"/>
                  </a:lnTo>
                  <a:lnTo>
                    <a:pt x="2084" y="128"/>
                  </a:lnTo>
                  <a:lnTo>
                    <a:pt x="2072" y="110"/>
                  </a:lnTo>
                  <a:lnTo>
                    <a:pt x="2060" y="94"/>
                  </a:lnTo>
                  <a:lnTo>
                    <a:pt x="2046" y="80"/>
                  </a:lnTo>
                  <a:lnTo>
                    <a:pt x="2032" y="66"/>
                  </a:lnTo>
                  <a:lnTo>
                    <a:pt x="2018" y="54"/>
                  </a:lnTo>
                  <a:lnTo>
                    <a:pt x="2002" y="42"/>
                  </a:lnTo>
                  <a:lnTo>
                    <a:pt x="1986" y="32"/>
                  </a:lnTo>
                  <a:lnTo>
                    <a:pt x="1970" y="24"/>
                  </a:lnTo>
                  <a:lnTo>
                    <a:pt x="1954" y="16"/>
                  </a:lnTo>
                  <a:lnTo>
                    <a:pt x="1936" y="10"/>
                  </a:lnTo>
                  <a:lnTo>
                    <a:pt x="1936" y="10"/>
                  </a:lnTo>
                  <a:close/>
                </a:path>
              </a:pathLst>
            </a:custGeom>
            <a:solidFill>
              <a:srgbClr val="E446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1"/>
            <p:cNvSpPr>
              <a:spLocks/>
            </p:cNvSpPr>
            <p:nvPr/>
          </p:nvSpPr>
          <p:spPr bwMode="auto">
            <a:xfrm>
              <a:off x="394495" y="4726592"/>
              <a:ext cx="347789" cy="349148"/>
            </a:xfrm>
            <a:custGeom>
              <a:avLst/>
              <a:gdLst/>
              <a:ahLst/>
              <a:cxnLst>
                <a:cxn ang="0">
                  <a:pos x="1024" y="478"/>
                </a:cxn>
                <a:cxn ang="0">
                  <a:pos x="540" y="0"/>
                </a:cxn>
                <a:cxn ang="0">
                  <a:pos x="0" y="550"/>
                </a:cxn>
                <a:cxn ang="0">
                  <a:pos x="484" y="1028"/>
                </a:cxn>
                <a:cxn ang="0">
                  <a:pos x="1024" y="478"/>
                </a:cxn>
              </a:cxnLst>
              <a:rect l="0" t="0" r="r" b="b"/>
              <a:pathLst>
                <a:path w="1024" h="1028">
                  <a:moveTo>
                    <a:pt x="1024" y="478"/>
                  </a:moveTo>
                  <a:lnTo>
                    <a:pt x="540" y="0"/>
                  </a:lnTo>
                  <a:lnTo>
                    <a:pt x="0" y="550"/>
                  </a:lnTo>
                  <a:lnTo>
                    <a:pt x="484" y="1028"/>
                  </a:lnTo>
                  <a:lnTo>
                    <a:pt x="1024" y="478"/>
                  </a:lnTo>
                  <a:close/>
                </a:path>
              </a:pathLst>
            </a:custGeom>
            <a:solidFill>
              <a:srgbClr val="E446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611184" y="4678363"/>
              <a:ext cx="207858" cy="207179"/>
            </a:xfrm>
            <a:custGeom>
              <a:avLst/>
              <a:gdLst/>
              <a:ahLst/>
              <a:cxnLst>
                <a:cxn ang="0">
                  <a:pos x="612" y="412"/>
                </a:cxn>
                <a:cxn ang="0">
                  <a:pos x="194" y="0"/>
                </a:cxn>
                <a:cxn ang="0">
                  <a:pos x="0" y="198"/>
                </a:cxn>
                <a:cxn ang="0">
                  <a:pos x="418" y="610"/>
                </a:cxn>
                <a:cxn ang="0">
                  <a:pos x="612" y="412"/>
                </a:cxn>
              </a:cxnLst>
              <a:rect l="0" t="0" r="r" b="b"/>
              <a:pathLst>
                <a:path w="612" h="610">
                  <a:moveTo>
                    <a:pt x="612" y="412"/>
                  </a:moveTo>
                  <a:lnTo>
                    <a:pt x="194" y="0"/>
                  </a:lnTo>
                  <a:lnTo>
                    <a:pt x="0" y="198"/>
                  </a:lnTo>
                  <a:lnTo>
                    <a:pt x="418" y="610"/>
                  </a:lnTo>
                  <a:lnTo>
                    <a:pt x="612" y="412"/>
                  </a:lnTo>
                  <a:close/>
                </a:path>
              </a:pathLst>
            </a:custGeom>
            <a:solidFill>
              <a:srgbClr val="E446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" name="Группа 113"/>
          <p:cNvGrpSpPr>
            <a:grpSpLocks noChangeAspect="1"/>
          </p:cNvGrpSpPr>
          <p:nvPr/>
        </p:nvGrpSpPr>
        <p:grpSpPr>
          <a:xfrm>
            <a:off x="6320253" y="3884029"/>
            <a:ext cx="668744" cy="633600"/>
            <a:chOff x="2178050" y="404813"/>
            <a:chExt cx="4787900" cy="6048375"/>
          </a:xfrm>
          <a:solidFill>
            <a:srgbClr val="E4465A"/>
          </a:solidFill>
        </p:grpSpPr>
        <p:sp>
          <p:nvSpPr>
            <p:cNvPr id="115" name="Freeform 5"/>
            <p:cNvSpPr>
              <a:spLocks noEditPoints="1"/>
            </p:cNvSpPr>
            <p:nvPr/>
          </p:nvSpPr>
          <p:spPr bwMode="auto">
            <a:xfrm>
              <a:off x="2178050" y="404813"/>
              <a:ext cx="4787900" cy="6048375"/>
            </a:xfrm>
            <a:custGeom>
              <a:avLst/>
              <a:gdLst/>
              <a:ahLst/>
              <a:cxnLst>
                <a:cxn ang="0">
                  <a:pos x="284" y="3810"/>
                </a:cxn>
                <a:cxn ang="0">
                  <a:pos x="200" y="3796"/>
                </a:cxn>
                <a:cxn ang="0">
                  <a:pos x="126" y="3762"/>
                </a:cxn>
                <a:cxn ang="0">
                  <a:pos x="66" y="3706"/>
                </a:cxn>
                <a:cxn ang="0">
                  <a:pos x="24" y="3636"/>
                </a:cxn>
                <a:cxn ang="0">
                  <a:pos x="2" y="3554"/>
                </a:cxn>
                <a:cxn ang="0">
                  <a:pos x="0" y="284"/>
                </a:cxn>
                <a:cxn ang="0">
                  <a:pos x="14" y="200"/>
                </a:cxn>
                <a:cxn ang="0">
                  <a:pos x="50" y="126"/>
                </a:cxn>
                <a:cxn ang="0">
                  <a:pos x="104" y="64"/>
                </a:cxn>
                <a:cxn ang="0">
                  <a:pos x="174" y="22"/>
                </a:cxn>
                <a:cxn ang="0">
                  <a:pos x="256" y="2"/>
                </a:cxn>
                <a:cxn ang="0">
                  <a:pos x="2716" y="0"/>
                </a:cxn>
                <a:cxn ang="0">
                  <a:pos x="2802" y="12"/>
                </a:cxn>
                <a:cxn ang="0">
                  <a:pos x="2882" y="50"/>
                </a:cxn>
                <a:cxn ang="0">
                  <a:pos x="2946" y="106"/>
                </a:cxn>
                <a:cxn ang="0">
                  <a:pos x="2992" y="176"/>
                </a:cxn>
                <a:cxn ang="0">
                  <a:pos x="3016" y="256"/>
                </a:cxn>
                <a:cxn ang="0">
                  <a:pos x="3016" y="3526"/>
                </a:cxn>
                <a:cxn ang="0">
                  <a:pos x="3002" y="3608"/>
                </a:cxn>
                <a:cxn ang="0">
                  <a:pos x="2964" y="3682"/>
                </a:cxn>
                <a:cxn ang="0">
                  <a:pos x="2904" y="3742"/>
                </a:cxn>
                <a:cxn ang="0">
                  <a:pos x="2830" y="3786"/>
                </a:cxn>
                <a:cxn ang="0">
                  <a:pos x="2746" y="3808"/>
                </a:cxn>
                <a:cxn ang="0">
                  <a:pos x="284" y="158"/>
                </a:cxn>
                <a:cxn ang="0">
                  <a:pos x="260" y="162"/>
                </a:cxn>
                <a:cxn ang="0">
                  <a:pos x="214" y="180"/>
                </a:cxn>
                <a:cxn ang="0">
                  <a:pos x="170" y="234"/>
                </a:cxn>
                <a:cxn ang="0">
                  <a:pos x="160" y="270"/>
                </a:cxn>
                <a:cxn ang="0">
                  <a:pos x="160" y="3526"/>
                </a:cxn>
                <a:cxn ang="0">
                  <a:pos x="166" y="3562"/>
                </a:cxn>
                <a:cxn ang="0">
                  <a:pos x="196" y="3614"/>
                </a:cxn>
                <a:cxn ang="0">
                  <a:pos x="248" y="3646"/>
                </a:cxn>
                <a:cxn ang="0">
                  <a:pos x="284" y="3650"/>
                </a:cxn>
                <a:cxn ang="0">
                  <a:pos x="2730" y="3650"/>
                </a:cxn>
                <a:cxn ang="0">
                  <a:pos x="2768" y="3640"/>
                </a:cxn>
                <a:cxn ang="0">
                  <a:pos x="2832" y="3594"/>
                </a:cxn>
                <a:cxn ang="0">
                  <a:pos x="2852" y="3562"/>
                </a:cxn>
                <a:cxn ang="0">
                  <a:pos x="2858" y="3526"/>
                </a:cxn>
                <a:cxn ang="0">
                  <a:pos x="2858" y="272"/>
                </a:cxn>
                <a:cxn ang="0">
                  <a:pos x="2846" y="236"/>
                </a:cxn>
                <a:cxn ang="0">
                  <a:pos x="2814" y="196"/>
                </a:cxn>
                <a:cxn ang="0">
                  <a:pos x="2756" y="164"/>
                </a:cxn>
                <a:cxn ang="0">
                  <a:pos x="2716" y="158"/>
                </a:cxn>
              </a:cxnLst>
              <a:rect l="0" t="0" r="r" b="b"/>
              <a:pathLst>
                <a:path w="3016" h="3810">
                  <a:moveTo>
                    <a:pt x="2716" y="3810"/>
                  </a:moveTo>
                  <a:lnTo>
                    <a:pt x="284" y="3810"/>
                  </a:lnTo>
                  <a:lnTo>
                    <a:pt x="284" y="3810"/>
                  </a:lnTo>
                  <a:lnTo>
                    <a:pt x="256" y="3808"/>
                  </a:lnTo>
                  <a:lnTo>
                    <a:pt x="228" y="3804"/>
                  </a:lnTo>
                  <a:lnTo>
                    <a:pt x="200" y="3796"/>
                  </a:lnTo>
                  <a:lnTo>
                    <a:pt x="174" y="3788"/>
                  </a:lnTo>
                  <a:lnTo>
                    <a:pt x="150" y="3776"/>
                  </a:lnTo>
                  <a:lnTo>
                    <a:pt x="126" y="3762"/>
                  </a:lnTo>
                  <a:lnTo>
                    <a:pt x="104" y="3744"/>
                  </a:lnTo>
                  <a:lnTo>
                    <a:pt x="84" y="3726"/>
                  </a:lnTo>
                  <a:lnTo>
                    <a:pt x="66" y="3706"/>
                  </a:lnTo>
                  <a:lnTo>
                    <a:pt x="50" y="3684"/>
                  </a:lnTo>
                  <a:lnTo>
                    <a:pt x="36" y="3660"/>
                  </a:lnTo>
                  <a:lnTo>
                    <a:pt x="24" y="3636"/>
                  </a:lnTo>
                  <a:lnTo>
                    <a:pt x="14" y="3610"/>
                  </a:lnTo>
                  <a:lnTo>
                    <a:pt x="6" y="3582"/>
                  </a:lnTo>
                  <a:lnTo>
                    <a:pt x="2" y="3554"/>
                  </a:lnTo>
                  <a:lnTo>
                    <a:pt x="0" y="3526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2" y="254"/>
                  </a:lnTo>
                  <a:lnTo>
                    <a:pt x="6" y="226"/>
                  </a:lnTo>
                  <a:lnTo>
                    <a:pt x="14" y="200"/>
                  </a:lnTo>
                  <a:lnTo>
                    <a:pt x="24" y="174"/>
                  </a:lnTo>
                  <a:lnTo>
                    <a:pt x="36" y="148"/>
                  </a:lnTo>
                  <a:lnTo>
                    <a:pt x="50" y="126"/>
                  </a:lnTo>
                  <a:lnTo>
                    <a:pt x="66" y="104"/>
                  </a:lnTo>
                  <a:lnTo>
                    <a:pt x="84" y="82"/>
                  </a:lnTo>
                  <a:lnTo>
                    <a:pt x="104" y="64"/>
                  </a:lnTo>
                  <a:lnTo>
                    <a:pt x="126" y="48"/>
                  </a:lnTo>
                  <a:lnTo>
                    <a:pt x="150" y="34"/>
                  </a:lnTo>
                  <a:lnTo>
                    <a:pt x="174" y="22"/>
                  </a:lnTo>
                  <a:lnTo>
                    <a:pt x="200" y="12"/>
                  </a:lnTo>
                  <a:lnTo>
                    <a:pt x="228" y="6"/>
                  </a:lnTo>
                  <a:lnTo>
                    <a:pt x="256" y="2"/>
                  </a:lnTo>
                  <a:lnTo>
                    <a:pt x="284" y="0"/>
                  </a:lnTo>
                  <a:lnTo>
                    <a:pt x="2716" y="0"/>
                  </a:lnTo>
                  <a:lnTo>
                    <a:pt x="2716" y="0"/>
                  </a:lnTo>
                  <a:lnTo>
                    <a:pt x="2746" y="2"/>
                  </a:lnTo>
                  <a:lnTo>
                    <a:pt x="2774" y="6"/>
                  </a:lnTo>
                  <a:lnTo>
                    <a:pt x="2802" y="12"/>
                  </a:lnTo>
                  <a:lnTo>
                    <a:pt x="2830" y="22"/>
                  </a:lnTo>
                  <a:lnTo>
                    <a:pt x="2856" y="36"/>
                  </a:lnTo>
                  <a:lnTo>
                    <a:pt x="2882" y="50"/>
                  </a:lnTo>
                  <a:lnTo>
                    <a:pt x="2904" y="66"/>
                  </a:lnTo>
                  <a:lnTo>
                    <a:pt x="2926" y="84"/>
                  </a:lnTo>
                  <a:lnTo>
                    <a:pt x="2946" y="106"/>
                  </a:lnTo>
                  <a:lnTo>
                    <a:pt x="2964" y="128"/>
                  </a:lnTo>
                  <a:lnTo>
                    <a:pt x="2980" y="150"/>
                  </a:lnTo>
                  <a:lnTo>
                    <a:pt x="2992" y="176"/>
                  </a:lnTo>
                  <a:lnTo>
                    <a:pt x="3002" y="202"/>
                  </a:lnTo>
                  <a:lnTo>
                    <a:pt x="3010" y="228"/>
                  </a:lnTo>
                  <a:lnTo>
                    <a:pt x="3016" y="256"/>
                  </a:lnTo>
                  <a:lnTo>
                    <a:pt x="3016" y="284"/>
                  </a:lnTo>
                  <a:lnTo>
                    <a:pt x="3016" y="3526"/>
                  </a:lnTo>
                  <a:lnTo>
                    <a:pt x="3016" y="3526"/>
                  </a:lnTo>
                  <a:lnTo>
                    <a:pt x="3016" y="3554"/>
                  </a:lnTo>
                  <a:lnTo>
                    <a:pt x="3010" y="3582"/>
                  </a:lnTo>
                  <a:lnTo>
                    <a:pt x="3002" y="3608"/>
                  </a:lnTo>
                  <a:lnTo>
                    <a:pt x="2992" y="3634"/>
                  </a:lnTo>
                  <a:lnTo>
                    <a:pt x="2980" y="3658"/>
                  </a:lnTo>
                  <a:lnTo>
                    <a:pt x="2964" y="3682"/>
                  </a:lnTo>
                  <a:lnTo>
                    <a:pt x="2946" y="3704"/>
                  </a:lnTo>
                  <a:lnTo>
                    <a:pt x="2926" y="3724"/>
                  </a:lnTo>
                  <a:lnTo>
                    <a:pt x="2904" y="3742"/>
                  </a:lnTo>
                  <a:lnTo>
                    <a:pt x="2882" y="3760"/>
                  </a:lnTo>
                  <a:lnTo>
                    <a:pt x="2856" y="3774"/>
                  </a:lnTo>
                  <a:lnTo>
                    <a:pt x="2830" y="3786"/>
                  </a:lnTo>
                  <a:lnTo>
                    <a:pt x="2802" y="3796"/>
                  </a:lnTo>
                  <a:lnTo>
                    <a:pt x="2774" y="3804"/>
                  </a:lnTo>
                  <a:lnTo>
                    <a:pt x="2746" y="3808"/>
                  </a:lnTo>
                  <a:lnTo>
                    <a:pt x="2716" y="3810"/>
                  </a:lnTo>
                  <a:lnTo>
                    <a:pt x="2716" y="3810"/>
                  </a:lnTo>
                  <a:close/>
                  <a:moveTo>
                    <a:pt x="284" y="158"/>
                  </a:moveTo>
                  <a:lnTo>
                    <a:pt x="284" y="158"/>
                  </a:lnTo>
                  <a:lnTo>
                    <a:pt x="272" y="160"/>
                  </a:lnTo>
                  <a:lnTo>
                    <a:pt x="260" y="162"/>
                  </a:lnTo>
                  <a:lnTo>
                    <a:pt x="248" y="164"/>
                  </a:lnTo>
                  <a:lnTo>
                    <a:pt x="236" y="168"/>
                  </a:lnTo>
                  <a:lnTo>
                    <a:pt x="214" y="180"/>
                  </a:lnTo>
                  <a:lnTo>
                    <a:pt x="196" y="196"/>
                  </a:lnTo>
                  <a:lnTo>
                    <a:pt x="182" y="214"/>
                  </a:lnTo>
                  <a:lnTo>
                    <a:pt x="170" y="234"/>
                  </a:lnTo>
                  <a:lnTo>
                    <a:pt x="166" y="246"/>
                  </a:lnTo>
                  <a:lnTo>
                    <a:pt x="162" y="258"/>
                  </a:lnTo>
                  <a:lnTo>
                    <a:pt x="160" y="270"/>
                  </a:lnTo>
                  <a:lnTo>
                    <a:pt x="160" y="284"/>
                  </a:lnTo>
                  <a:lnTo>
                    <a:pt x="160" y="3526"/>
                  </a:lnTo>
                  <a:lnTo>
                    <a:pt x="160" y="3526"/>
                  </a:lnTo>
                  <a:lnTo>
                    <a:pt x="160" y="3538"/>
                  </a:lnTo>
                  <a:lnTo>
                    <a:pt x="162" y="3550"/>
                  </a:lnTo>
                  <a:lnTo>
                    <a:pt x="166" y="3562"/>
                  </a:lnTo>
                  <a:lnTo>
                    <a:pt x="170" y="3574"/>
                  </a:lnTo>
                  <a:lnTo>
                    <a:pt x="182" y="3596"/>
                  </a:lnTo>
                  <a:lnTo>
                    <a:pt x="196" y="3614"/>
                  </a:lnTo>
                  <a:lnTo>
                    <a:pt x="214" y="3630"/>
                  </a:lnTo>
                  <a:lnTo>
                    <a:pt x="236" y="3640"/>
                  </a:lnTo>
                  <a:lnTo>
                    <a:pt x="248" y="3646"/>
                  </a:lnTo>
                  <a:lnTo>
                    <a:pt x="260" y="3648"/>
                  </a:lnTo>
                  <a:lnTo>
                    <a:pt x="272" y="3650"/>
                  </a:lnTo>
                  <a:lnTo>
                    <a:pt x="284" y="3650"/>
                  </a:lnTo>
                  <a:lnTo>
                    <a:pt x="2716" y="3650"/>
                  </a:lnTo>
                  <a:lnTo>
                    <a:pt x="2716" y="3650"/>
                  </a:lnTo>
                  <a:lnTo>
                    <a:pt x="2730" y="3650"/>
                  </a:lnTo>
                  <a:lnTo>
                    <a:pt x="2742" y="3648"/>
                  </a:lnTo>
                  <a:lnTo>
                    <a:pt x="2756" y="3644"/>
                  </a:lnTo>
                  <a:lnTo>
                    <a:pt x="2768" y="3640"/>
                  </a:lnTo>
                  <a:lnTo>
                    <a:pt x="2792" y="3628"/>
                  </a:lnTo>
                  <a:lnTo>
                    <a:pt x="2814" y="3612"/>
                  </a:lnTo>
                  <a:lnTo>
                    <a:pt x="2832" y="3594"/>
                  </a:lnTo>
                  <a:lnTo>
                    <a:pt x="2840" y="3584"/>
                  </a:lnTo>
                  <a:lnTo>
                    <a:pt x="2846" y="3572"/>
                  </a:lnTo>
                  <a:lnTo>
                    <a:pt x="2852" y="3562"/>
                  </a:lnTo>
                  <a:lnTo>
                    <a:pt x="2856" y="3550"/>
                  </a:lnTo>
                  <a:lnTo>
                    <a:pt x="2858" y="3538"/>
                  </a:lnTo>
                  <a:lnTo>
                    <a:pt x="2858" y="3526"/>
                  </a:lnTo>
                  <a:lnTo>
                    <a:pt x="2858" y="284"/>
                  </a:lnTo>
                  <a:lnTo>
                    <a:pt x="2858" y="284"/>
                  </a:lnTo>
                  <a:lnTo>
                    <a:pt x="2858" y="272"/>
                  </a:lnTo>
                  <a:lnTo>
                    <a:pt x="2856" y="260"/>
                  </a:lnTo>
                  <a:lnTo>
                    <a:pt x="2852" y="248"/>
                  </a:lnTo>
                  <a:lnTo>
                    <a:pt x="2846" y="236"/>
                  </a:lnTo>
                  <a:lnTo>
                    <a:pt x="2840" y="226"/>
                  </a:lnTo>
                  <a:lnTo>
                    <a:pt x="2832" y="216"/>
                  </a:lnTo>
                  <a:lnTo>
                    <a:pt x="2814" y="196"/>
                  </a:lnTo>
                  <a:lnTo>
                    <a:pt x="2792" y="182"/>
                  </a:lnTo>
                  <a:lnTo>
                    <a:pt x="2768" y="170"/>
                  </a:lnTo>
                  <a:lnTo>
                    <a:pt x="2756" y="164"/>
                  </a:lnTo>
                  <a:lnTo>
                    <a:pt x="2742" y="162"/>
                  </a:lnTo>
                  <a:lnTo>
                    <a:pt x="2730" y="160"/>
                  </a:lnTo>
                  <a:lnTo>
                    <a:pt x="2716" y="158"/>
                  </a:lnTo>
                  <a:lnTo>
                    <a:pt x="284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6"/>
            <p:cNvSpPr>
              <a:spLocks noChangeArrowheads="1"/>
            </p:cNvSpPr>
            <p:nvPr/>
          </p:nvSpPr>
          <p:spPr bwMode="auto">
            <a:xfrm>
              <a:off x="3187700" y="4310063"/>
              <a:ext cx="2708275" cy="250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3565525" y="4941888"/>
              <a:ext cx="1952625" cy="250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8"/>
            <p:cNvSpPr>
              <a:spLocks noChangeArrowheads="1"/>
            </p:cNvSpPr>
            <p:nvPr/>
          </p:nvSpPr>
          <p:spPr bwMode="auto">
            <a:xfrm>
              <a:off x="5832475" y="2230438"/>
              <a:ext cx="946150" cy="25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9"/>
            <p:cNvSpPr>
              <a:spLocks noChangeArrowheads="1"/>
            </p:cNvSpPr>
            <p:nvPr/>
          </p:nvSpPr>
          <p:spPr bwMode="auto">
            <a:xfrm>
              <a:off x="2368550" y="2230438"/>
              <a:ext cx="946150" cy="25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3565525" y="1350963"/>
              <a:ext cx="2016125" cy="2012950"/>
            </a:xfrm>
            <a:custGeom>
              <a:avLst/>
              <a:gdLst/>
              <a:ahLst/>
              <a:cxnLst>
                <a:cxn ang="0">
                  <a:pos x="570" y="1266"/>
                </a:cxn>
                <a:cxn ang="0">
                  <a:pos x="446" y="1240"/>
                </a:cxn>
                <a:cxn ang="0">
                  <a:pos x="332" y="1192"/>
                </a:cxn>
                <a:cxn ang="0">
                  <a:pos x="232" y="1124"/>
                </a:cxn>
                <a:cxn ang="0">
                  <a:pos x="146" y="1038"/>
                </a:cxn>
                <a:cxn ang="0">
                  <a:pos x="76" y="936"/>
                </a:cxn>
                <a:cxn ang="0">
                  <a:pos x="28" y="822"/>
                </a:cxn>
                <a:cxn ang="0">
                  <a:pos x="4" y="698"/>
                </a:cxn>
                <a:cxn ang="0">
                  <a:pos x="0" y="602"/>
                </a:cxn>
                <a:cxn ang="0">
                  <a:pos x="20" y="476"/>
                </a:cxn>
                <a:cxn ang="0">
                  <a:pos x="62" y="358"/>
                </a:cxn>
                <a:cxn ang="0">
                  <a:pos x="126" y="254"/>
                </a:cxn>
                <a:cxn ang="0">
                  <a:pos x="208" y="164"/>
                </a:cxn>
                <a:cxn ang="0">
                  <a:pos x="306" y="92"/>
                </a:cxn>
                <a:cxn ang="0">
                  <a:pos x="416" y="38"/>
                </a:cxn>
                <a:cxn ang="0">
                  <a:pos x="538" y="6"/>
                </a:cxn>
                <a:cxn ang="0">
                  <a:pos x="634" y="0"/>
                </a:cxn>
                <a:cxn ang="0">
                  <a:pos x="762" y="12"/>
                </a:cxn>
                <a:cxn ang="0">
                  <a:pos x="882" y="50"/>
                </a:cxn>
                <a:cxn ang="0">
                  <a:pos x="990" y="108"/>
                </a:cxn>
                <a:cxn ang="0">
                  <a:pos x="1084" y="186"/>
                </a:cxn>
                <a:cxn ang="0">
                  <a:pos x="1162" y="280"/>
                </a:cxn>
                <a:cxn ang="0">
                  <a:pos x="1220" y="388"/>
                </a:cxn>
                <a:cxn ang="0">
                  <a:pos x="1256" y="506"/>
                </a:cxn>
                <a:cxn ang="0">
                  <a:pos x="1270" y="634"/>
                </a:cxn>
                <a:cxn ang="0">
                  <a:pos x="1262" y="730"/>
                </a:cxn>
                <a:cxn ang="0">
                  <a:pos x="1232" y="852"/>
                </a:cxn>
                <a:cxn ang="0">
                  <a:pos x="1178" y="964"/>
                </a:cxn>
                <a:cxn ang="0">
                  <a:pos x="1104" y="1060"/>
                </a:cxn>
                <a:cxn ang="0">
                  <a:pos x="1014" y="1142"/>
                </a:cxn>
                <a:cxn ang="0">
                  <a:pos x="910" y="1206"/>
                </a:cxn>
                <a:cxn ang="0">
                  <a:pos x="794" y="1248"/>
                </a:cxn>
                <a:cxn ang="0">
                  <a:pos x="668" y="1268"/>
                </a:cxn>
                <a:cxn ang="0">
                  <a:pos x="634" y="158"/>
                </a:cxn>
                <a:cxn ang="0">
                  <a:pos x="540" y="168"/>
                </a:cxn>
                <a:cxn ang="0">
                  <a:pos x="368" y="240"/>
                </a:cxn>
                <a:cxn ang="0">
                  <a:pos x="240" y="368"/>
                </a:cxn>
                <a:cxn ang="0">
                  <a:pos x="168" y="538"/>
                </a:cxn>
                <a:cxn ang="0">
                  <a:pos x="158" y="634"/>
                </a:cxn>
                <a:cxn ang="0">
                  <a:pos x="164" y="706"/>
                </a:cxn>
                <a:cxn ang="0">
                  <a:pos x="216" y="860"/>
                </a:cxn>
                <a:cxn ang="0">
                  <a:pos x="332" y="1002"/>
                </a:cxn>
                <a:cxn ang="0">
                  <a:pos x="494" y="1088"/>
                </a:cxn>
                <a:cxn ang="0">
                  <a:pos x="610" y="1110"/>
                </a:cxn>
                <a:cxn ang="0">
                  <a:pos x="684" y="1108"/>
                </a:cxn>
                <a:cxn ang="0">
                  <a:pos x="820" y="1072"/>
                </a:cxn>
                <a:cxn ang="0">
                  <a:pos x="972" y="970"/>
                </a:cxn>
                <a:cxn ang="0">
                  <a:pos x="1074" y="820"/>
                </a:cxn>
                <a:cxn ang="0">
                  <a:pos x="1108" y="682"/>
                </a:cxn>
                <a:cxn ang="0">
                  <a:pos x="1110" y="610"/>
                </a:cxn>
                <a:cxn ang="0">
                  <a:pos x="1090" y="492"/>
                </a:cxn>
                <a:cxn ang="0">
                  <a:pos x="1002" y="332"/>
                </a:cxn>
                <a:cxn ang="0">
                  <a:pos x="862" y="216"/>
                </a:cxn>
                <a:cxn ang="0">
                  <a:pos x="708" y="164"/>
                </a:cxn>
                <a:cxn ang="0">
                  <a:pos x="634" y="158"/>
                </a:cxn>
              </a:cxnLst>
              <a:rect l="0" t="0" r="r" b="b"/>
              <a:pathLst>
                <a:path w="1270" h="1268">
                  <a:moveTo>
                    <a:pt x="634" y="1268"/>
                  </a:moveTo>
                  <a:lnTo>
                    <a:pt x="634" y="1268"/>
                  </a:lnTo>
                  <a:lnTo>
                    <a:pt x="602" y="1268"/>
                  </a:lnTo>
                  <a:lnTo>
                    <a:pt x="570" y="1266"/>
                  </a:lnTo>
                  <a:lnTo>
                    <a:pt x="538" y="1262"/>
                  </a:lnTo>
                  <a:lnTo>
                    <a:pt x="508" y="1256"/>
                  </a:lnTo>
                  <a:lnTo>
                    <a:pt x="476" y="1248"/>
                  </a:lnTo>
                  <a:lnTo>
                    <a:pt x="446" y="1240"/>
                  </a:lnTo>
                  <a:lnTo>
                    <a:pt x="416" y="1230"/>
                  </a:lnTo>
                  <a:lnTo>
                    <a:pt x="388" y="1218"/>
                  </a:lnTo>
                  <a:lnTo>
                    <a:pt x="360" y="1206"/>
                  </a:lnTo>
                  <a:lnTo>
                    <a:pt x="332" y="1192"/>
                  </a:lnTo>
                  <a:lnTo>
                    <a:pt x="306" y="1176"/>
                  </a:lnTo>
                  <a:lnTo>
                    <a:pt x="280" y="1160"/>
                  </a:lnTo>
                  <a:lnTo>
                    <a:pt x="256" y="1142"/>
                  </a:lnTo>
                  <a:lnTo>
                    <a:pt x="232" y="1124"/>
                  </a:lnTo>
                  <a:lnTo>
                    <a:pt x="208" y="1104"/>
                  </a:lnTo>
                  <a:lnTo>
                    <a:pt x="186" y="1082"/>
                  </a:lnTo>
                  <a:lnTo>
                    <a:pt x="166" y="1060"/>
                  </a:lnTo>
                  <a:lnTo>
                    <a:pt x="146" y="1038"/>
                  </a:lnTo>
                  <a:lnTo>
                    <a:pt x="126" y="1014"/>
                  </a:lnTo>
                  <a:lnTo>
                    <a:pt x="108" y="988"/>
                  </a:lnTo>
                  <a:lnTo>
                    <a:pt x="92" y="964"/>
                  </a:lnTo>
                  <a:lnTo>
                    <a:pt x="76" y="936"/>
                  </a:lnTo>
                  <a:lnTo>
                    <a:pt x="62" y="910"/>
                  </a:lnTo>
                  <a:lnTo>
                    <a:pt x="50" y="880"/>
                  </a:lnTo>
                  <a:lnTo>
                    <a:pt x="38" y="852"/>
                  </a:lnTo>
                  <a:lnTo>
                    <a:pt x="28" y="822"/>
                  </a:lnTo>
                  <a:lnTo>
                    <a:pt x="20" y="792"/>
                  </a:lnTo>
                  <a:lnTo>
                    <a:pt x="12" y="762"/>
                  </a:lnTo>
                  <a:lnTo>
                    <a:pt x="8" y="730"/>
                  </a:lnTo>
                  <a:lnTo>
                    <a:pt x="4" y="698"/>
                  </a:lnTo>
                  <a:lnTo>
                    <a:pt x="0" y="666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02"/>
                  </a:lnTo>
                  <a:lnTo>
                    <a:pt x="4" y="570"/>
                  </a:lnTo>
                  <a:lnTo>
                    <a:pt x="8" y="538"/>
                  </a:lnTo>
                  <a:lnTo>
                    <a:pt x="12" y="506"/>
                  </a:lnTo>
                  <a:lnTo>
                    <a:pt x="20" y="476"/>
                  </a:lnTo>
                  <a:lnTo>
                    <a:pt x="28" y="446"/>
                  </a:lnTo>
                  <a:lnTo>
                    <a:pt x="38" y="416"/>
                  </a:lnTo>
                  <a:lnTo>
                    <a:pt x="50" y="388"/>
                  </a:lnTo>
                  <a:lnTo>
                    <a:pt x="62" y="358"/>
                  </a:lnTo>
                  <a:lnTo>
                    <a:pt x="76" y="332"/>
                  </a:lnTo>
                  <a:lnTo>
                    <a:pt x="92" y="306"/>
                  </a:lnTo>
                  <a:lnTo>
                    <a:pt x="108" y="280"/>
                  </a:lnTo>
                  <a:lnTo>
                    <a:pt x="126" y="254"/>
                  </a:lnTo>
                  <a:lnTo>
                    <a:pt x="146" y="230"/>
                  </a:lnTo>
                  <a:lnTo>
                    <a:pt x="166" y="208"/>
                  </a:lnTo>
                  <a:lnTo>
                    <a:pt x="186" y="186"/>
                  </a:lnTo>
                  <a:lnTo>
                    <a:pt x="208" y="164"/>
                  </a:lnTo>
                  <a:lnTo>
                    <a:pt x="232" y="144"/>
                  </a:lnTo>
                  <a:lnTo>
                    <a:pt x="256" y="126"/>
                  </a:lnTo>
                  <a:lnTo>
                    <a:pt x="280" y="108"/>
                  </a:lnTo>
                  <a:lnTo>
                    <a:pt x="306" y="92"/>
                  </a:lnTo>
                  <a:lnTo>
                    <a:pt x="332" y="76"/>
                  </a:lnTo>
                  <a:lnTo>
                    <a:pt x="360" y="62"/>
                  </a:lnTo>
                  <a:lnTo>
                    <a:pt x="388" y="50"/>
                  </a:lnTo>
                  <a:lnTo>
                    <a:pt x="416" y="38"/>
                  </a:lnTo>
                  <a:lnTo>
                    <a:pt x="446" y="28"/>
                  </a:lnTo>
                  <a:lnTo>
                    <a:pt x="476" y="20"/>
                  </a:lnTo>
                  <a:lnTo>
                    <a:pt x="508" y="12"/>
                  </a:lnTo>
                  <a:lnTo>
                    <a:pt x="538" y="6"/>
                  </a:lnTo>
                  <a:lnTo>
                    <a:pt x="570" y="2"/>
                  </a:lnTo>
                  <a:lnTo>
                    <a:pt x="602" y="0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668" y="0"/>
                  </a:lnTo>
                  <a:lnTo>
                    <a:pt x="700" y="2"/>
                  </a:lnTo>
                  <a:lnTo>
                    <a:pt x="732" y="6"/>
                  </a:lnTo>
                  <a:lnTo>
                    <a:pt x="762" y="12"/>
                  </a:lnTo>
                  <a:lnTo>
                    <a:pt x="794" y="20"/>
                  </a:lnTo>
                  <a:lnTo>
                    <a:pt x="824" y="28"/>
                  </a:lnTo>
                  <a:lnTo>
                    <a:pt x="854" y="38"/>
                  </a:lnTo>
                  <a:lnTo>
                    <a:pt x="882" y="50"/>
                  </a:lnTo>
                  <a:lnTo>
                    <a:pt x="910" y="62"/>
                  </a:lnTo>
                  <a:lnTo>
                    <a:pt x="938" y="76"/>
                  </a:lnTo>
                  <a:lnTo>
                    <a:pt x="964" y="92"/>
                  </a:lnTo>
                  <a:lnTo>
                    <a:pt x="990" y="108"/>
                  </a:lnTo>
                  <a:lnTo>
                    <a:pt x="1014" y="126"/>
                  </a:lnTo>
                  <a:lnTo>
                    <a:pt x="1038" y="144"/>
                  </a:lnTo>
                  <a:lnTo>
                    <a:pt x="1062" y="164"/>
                  </a:lnTo>
                  <a:lnTo>
                    <a:pt x="1084" y="186"/>
                  </a:lnTo>
                  <a:lnTo>
                    <a:pt x="1104" y="208"/>
                  </a:lnTo>
                  <a:lnTo>
                    <a:pt x="1124" y="230"/>
                  </a:lnTo>
                  <a:lnTo>
                    <a:pt x="1144" y="254"/>
                  </a:lnTo>
                  <a:lnTo>
                    <a:pt x="1162" y="280"/>
                  </a:lnTo>
                  <a:lnTo>
                    <a:pt x="1178" y="306"/>
                  </a:lnTo>
                  <a:lnTo>
                    <a:pt x="1194" y="332"/>
                  </a:lnTo>
                  <a:lnTo>
                    <a:pt x="1208" y="358"/>
                  </a:lnTo>
                  <a:lnTo>
                    <a:pt x="1220" y="388"/>
                  </a:lnTo>
                  <a:lnTo>
                    <a:pt x="1232" y="416"/>
                  </a:lnTo>
                  <a:lnTo>
                    <a:pt x="1242" y="446"/>
                  </a:lnTo>
                  <a:lnTo>
                    <a:pt x="1250" y="476"/>
                  </a:lnTo>
                  <a:lnTo>
                    <a:pt x="1256" y="506"/>
                  </a:lnTo>
                  <a:lnTo>
                    <a:pt x="1262" y="538"/>
                  </a:lnTo>
                  <a:lnTo>
                    <a:pt x="1266" y="570"/>
                  </a:lnTo>
                  <a:lnTo>
                    <a:pt x="1270" y="602"/>
                  </a:lnTo>
                  <a:lnTo>
                    <a:pt x="1270" y="634"/>
                  </a:lnTo>
                  <a:lnTo>
                    <a:pt x="1270" y="634"/>
                  </a:lnTo>
                  <a:lnTo>
                    <a:pt x="1270" y="666"/>
                  </a:lnTo>
                  <a:lnTo>
                    <a:pt x="1266" y="698"/>
                  </a:lnTo>
                  <a:lnTo>
                    <a:pt x="1262" y="730"/>
                  </a:lnTo>
                  <a:lnTo>
                    <a:pt x="1256" y="762"/>
                  </a:lnTo>
                  <a:lnTo>
                    <a:pt x="1250" y="792"/>
                  </a:lnTo>
                  <a:lnTo>
                    <a:pt x="1242" y="822"/>
                  </a:lnTo>
                  <a:lnTo>
                    <a:pt x="1232" y="852"/>
                  </a:lnTo>
                  <a:lnTo>
                    <a:pt x="1220" y="880"/>
                  </a:lnTo>
                  <a:lnTo>
                    <a:pt x="1208" y="910"/>
                  </a:lnTo>
                  <a:lnTo>
                    <a:pt x="1194" y="936"/>
                  </a:lnTo>
                  <a:lnTo>
                    <a:pt x="1178" y="964"/>
                  </a:lnTo>
                  <a:lnTo>
                    <a:pt x="1162" y="988"/>
                  </a:lnTo>
                  <a:lnTo>
                    <a:pt x="1144" y="1014"/>
                  </a:lnTo>
                  <a:lnTo>
                    <a:pt x="1124" y="1038"/>
                  </a:lnTo>
                  <a:lnTo>
                    <a:pt x="1104" y="1060"/>
                  </a:lnTo>
                  <a:lnTo>
                    <a:pt x="1084" y="1082"/>
                  </a:lnTo>
                  <a:lnTo>
                    <a:pt x="1062" y="1104"/>
                  </a:lnTo>
                  <a:lnTo>
                    <a:pt x="1038" y="1124"/>
                  </a:lnTo>
                  <a:lnTo>
                    <a:pt x="1014" y="1142"/>
                  </a:lnTo>
                  <a:lnTo>
                    <a:pt x="990" y="1160"/>
                  </a:lnTo>
                  <a:lnTo>
                    <a:pt x="964" y="1176"/>
                  </a:lnTo>
                  <a:lnTo>
                    <a:pt x="938" y="1192"/>
                  </a:lnTo>
                  <a:lnTo>
                    <a:pt x="910" y="1206"/>
                  </a:lnTo>
                  <a:lnTo>
                    <a:pt x="882" y="1218"/>
                  </a:lnTo>
                  <a:lnTo>
                    <a:pt x="854" y="1230"/>
                  </a:lnTo>
                  <a:lnTo>
                    <a:pt x="824" y="1240"/>
                  </a:lnTo>
                  <a:lnTo>
                    <a:pt x="794" y="1248"/>
                  </a:lnTo>
                  <a:lnTo>
                    <a:pt x="762" y="1256"/>
                  </a:lnTo>
                  <a:lnTo>
                    <a:pt x="732" y="1262"/>
                  </a:lnTo>
                  <a:lnTo>
                    <a:pt x="700" y="1266"/>
                  </a:lnTo>
                  <a:lnTo>
                    <a:pt x="668" y="1268"/>
                  </a:lnTo>
                  <a:lnTo>
                    <a:pt x="634" y="1268"/>
                  </a:lnTo>
                  <a:lnTo>
                    <a:pt x="634" y="1268"/>
                  </a:lnTo>
                  <a:close/>
                  <a:moveTo>
                    <a:pt x="634" y="158"/>
                  </a:moveTo>
                  <a:lnTo>
                    <a:pt x="634" y="158"/>
                  </a:lnTo>
                  <a:lnTo>
                    <a:pt x="610" y="158"/>
                  </a:lnTo>
                  <a:lnTo>
                    <a:pt x="586" y="160"/>
                  </a:lnTo>
                  <a:lnTo>
                    <a:pt x="562" y="164"/>
                  </a:lnTo>
                  <a:lnTo>
                    <a:pt x="540" y="168"/>
                  </a:lnTo>
                  <a:lnTo>
                    <a:pt x="494" y="180"/>
                  </a:lnTo>
                  <a:lnTo>
                    <a:pt x="450" y="196"/>
                  </a:lnTo>
                  <a:lnTo>
                    <a:pt x="408" y="216"/>
                  </a:lnTo>
                  <a:lnTo>
                    <a:pt x="368" y="240"/>
                  </a:lnTo>
                  <a:lnTo>
                    <a:pt x="332" y="266"/>
                  </a:lnTo>
                  <a:lnTo>
                    <a:pt x="298" y="298"/>
                  </a:lnTo>
                  <a:lnTo>
                    <a:pt x="268" y="332"/>
                  </a:lnTo>
                  <a:lnTo>
                    <a:pt x="240" y="368"/>
                  </a:lnTo>
                  <a:lnTo>
                    <a:pt x="216" y="408"/>
                  </a:lnTo>
                  <a:lnTo>
                    <a:pt x="196" y="448"/>
                  </a:lnTo>
                  <a:lnTo>
                    <a:pt x="180" y="492"/>
                  </a:lnTo>
                  <a:lnTo>
                    <a:pt x="168" y="538"/>
                  </a:lnTo>
                  <a:lnTo>
                    <a:pt x="164" y="562"/>
                  </a:lnTo>
                  <a:lnTo>
                    <a:pt x="162" y="586"/>
                  </a:lnTo>
                  <a:lnTo>
                    <a:pt x="160" y="610"/>
                  </a:lnTo>
                  <a:lnTo>
                    <a:pt x="158" y="634"/>
                  </a:lnTo>
                  <a:lnTo>
                    <a:pt x="158" y="634"/>
                  </a:lnTo>
                  <a:lnTo>
                    <a:pt x="160" y="658"/>
                  </a:lnTo>
                  <a:lnTo>
                    <a:pt x="162" y="682"/>
                  </a:lnTo>
                  <a:lnTo>
                    <a:pt x="164" y="706"/>
                  </a:lnTo>
                  <a:lnTo>
                    <a:pt x="168" y="730"/>
                  </a:lnTo>
                  <a:lnTo>
                    <a:pt x="180" y="776"/>
                  </a:lnTo>
                  <a:lnTo>
                    <a:pt x="196" y="820"/>
                  </a:lnTo>
                  <a:lnTo>
                    <a:pt x="216" y="860"/>
                  </a:lnTo>
                  <a:lnTo>
                    <a:pt x="240" y="900"/>
                  </a:lnTo>
                  <a:lnTo>
                    <a:pt x="268" y="936"/>
                  </a:lnTo>
                  <a:lnTo>
                    <a:pt x="298" y="970"/>
                  </a:lnTo>
                  <a:lnTo>
                    <a:pt x="332" y="1002"/>
                  </a:lnTo>
                  <a:lnTo>
                    <a:pt x="368" y="1028"/>
                  </a:lnTo>
                  <a:lnTo>
                    <a:pt x="408" y="1052"/>
                  </a:lnTo>
                  <a:lnTo>
                    <a:pt x="450" y="1072"/>
                  </a:lnTo>
                  <a:lnTo>
                    <a:pt x="494" y="1088"/>
                  </a:lnTo>
                  <a:lnTo>
                    <a:pt x="540" y="1100"/>
                  </a:lnTo>
                  <a:lnTo>
                    <a:pt x="562" y="1104"/>
                  </a:lnTo>
                  <a:lnTo>
                    <a:pt x="586" y="1108"/>
                  </a:lnTo>
                  <a:lnTo>
                    <a:pt x="610" y="1110"/>
                  </a:lnTo>
                  <a:lnTo>
                    <a:pt x="634" y="1110"/>
                  </a:lnTo>
                  <a:lnTo>
                    <a:pt x="634" y="1110"/>
                  </a:lnTo>
                  <a:lnTo>
                    <a:pt x="660" y="1110"/>
                  </a:lnTo>
                  <a:lnTo>
                    <a:pt x="684" y="1108"/>
                  </a:lnTo>
                  <a:lnTo>
                    <a:pt x="708" y="1104"/>
                  </a:lnTo>
                  <a:lnTo>
                    <a:pt x="730" y="1100"/>
                  </a:lnTo>
                  <a:lnTo>
                    <a:pt x="776" y="1088"/>
                  </a:lnTo>
                  <a:lnTo>
                    <a:pt x="820" y="1072"/>
                  </a:lnTo>
                  <a:lnTo>
                    <a:pt x="862" y="1052"/>
                  </a:lnTo>
                  <a:lnTo>
                    <a:pt x="902" y="1028"/>
                  </a:lnTo>
                  <a:lnTo>
                    <a:pt x="938" y="1002"/>
                  </a:lnTo>
                  <a:lnTo>
                    <a:pt x="972" y="970"/>
                  </a:lnTo>
                  <a:lnTo>
                    <a:pt x="1002" y="936"/>
                  </a:lnTo>
                  <a:lnTo>
                    <a:pt x="1030" y="900"/>
                  </a:lnTo>
                  <a:lnTo>
                    <a:pt x="1054" y="860"/>
                  </a:lnTo>
                  <a:lnTo>
                    <a:pt x="1074" y="820"/>
                  </a:lnTo>
                  <a:lnTo>
                    <a:pt x="1090" y="776"/>
                  </a:lnTo>
                  <a:lnTo>
                    <a:pt x="1102" y="730"/>
                  </a:lnTo>
                  <a:lnTo>
                    <a:pt x="1106" y="706"/>
                  </a:lnTo>
                  <a:lnTo>
                    <a:pt x="1108" y="682"/>
                  </a:lnTo>
                  <a:lnTo>
                    <a:pt x="1110" y="658"/>
                  </a:lnTo>
                  <a:lnTo>
                    <a:pt x="1112" y="634"/>
                  </a:lnTo>
                  <a:lnTo>
                    <a:pt x="1112" y="634"/>
                  </a:lnTo>
                  <a:lnTo>
                    <a:pt x="1110" y="610"/>
                  </a:lnTo>
                  <a:lnTo>
                    <a:pt x="1108" y="586"/>
                  </a:lnTo>
                  <a:lnTo>
                    <a:pt x="1106" y="562"/>
                  </a:lnTo>
                  <a:lnTo>
                    <a:pt x="1102" y="538"/>
                  </a:lnTo>
                  <a:lnTo>
                    <a:pt x="1090" y="492"/>
                  </a:lnTo>
                  <a:lnTo>
                    <a:pt x="1074" y="448"/>
                  </a:lnTo>
                  <a:lnTo>
                    <a:pt x="1054" y="408"/>
                  </a:lnTo>
                  <a:lnTo>
                    <a:pt x="1030" y="368"/>
                  </a:lnTo>
                  <a:lnTo>
                    <a:pt x="1002" y="332"/>
                  </a:lnTo>
                  <a:lnTo>
                    <a:pt x="972" y="298"/>
                  </a:lnTo>
                  <a:lnTo>
                    <a:pt x="938" y="266"/>
                  </a:lnTo>
                  <a:lnTo>
                    <a:pt x="902" y="240"/>
                  </a:lnTo>
                  <a:lnTo>
                    <a:pt x="862" y="216"/>
                  </a:lnTo>
                  <a:lnTo>
                    <a:pt x="820" y="196"/>
                  </a:lnTo>
                  <a:lnTo>
                    <a:pt x="776" y="180"/>
                  </a:lnTo>
                  <a:lnTo>
                    <a:pt x="730" y="168"/>
                  </a:lnTo>
                  <a:lnTo>
                    <a:pt x="708" y="164"/>
                  </a:lnTo>
                  <a:lnTo>
                    <a:pt x="684" y="160"/>
                  </a:lnTo>
                  <a:lnTo>
                    <a:pt x="660" y="158"/>
                  </a:lnTo>
                  <a:lnTo>
                    <a:pt x="634" y="158"/>
                  </a:lnTo>
                  <a:lnTo>
                    <a:pt x="634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1"/>
            <p:cNvSpPr>
              <a:spLocks/>
            </p:cNvSpPr>
            <p:nvPr/>
          </p:nvSpPr>
          <p:spPr bwMode="auto">
            <a:xfrm>
              <a:off x="4133850" y="1916113"/>
              <a:ext cx="879475" cy="815975"/>
            </a:xfrm>
            <a:custGeom>
              <a:avLst/>
              <a:gdLst/>
              <a:ahLst/>
              <a:cxnLst>
                <a:cxn ang="0">
                  <a:pos x="236" y="514"/>
                </a:cxn>
                <a:cxn ang="0">
                  <a:pos x="236" y="514"/>
                </a:cxn>
                <a:cxn ang="0">
                  <a:pos x="220" y="512"/>
                </a:cxn>
                <a:cxn ang="0">
                  <a:pos x="204" y="510"/>
                </a:cxn>
                <a:cxn ang="0">
                  <a:pos x="188" y="506"/>
                </a:cxn>
                <a:cxn ang="0">
                  <a:pos x="174" y="498"/>
                </a:cxn>
                <a:cxn ang="0">
                  <a:pos x="162" y="490"/>
                </a:cxn>
                <a:cxn ang="0">
                  <a:pos x="150" y="480"/>
                </a:cxn>
                <a:cxn ang="0">
                  <a:pos x="138" y="470"/>
                </a:cxn>
                <a:cxn ang="0">
                  <a:pos x="128" y="456"/>
                </a:cxn>
                <a:cxn ang="0">
                  <a:pos x="12" y="282"/>
                </a:cxn>
                <a:cxn ang="0">
                  <a:pos x="12" y="282"/>
                </a:cxn>
                <a:cxn ang="0">
                  <a:pos x="4" y="268"/>
                </a:cxn>
                <a:cxn ang="0">
                  <a:pos x="0" y="254"/>
                </a:cxn>
                <a:cxn ang="0">
                  <a:pos x="0" y="238"/>
                </a:cxn>
                <a:cxn ang="0">
                  <a:pos x="0" y="222"/>
                </a:cxn>
                <a:cxn ang="0">
                  <a:pos x="6" y="208"/>
                </a:cxn>
                <a:cxn ang="0">
                  <a:pos x="12" y="194"/>
                </a:cxn>
                <a:cxn ang="0">
                  <a:pos x="22" y="182"/>
                </a:cxn>
                <a:cxn ang="0">
                  <a:pos x="34" y="172"/>
                </a:cxn>
                <a:cxn ang="0">
                  <a:pos x="34" y="172"/>
                </a:cxn>
                <a:cxn ang="0">
                  <a:pos x="48" y="164"/>
                </a:cxn>
                <a:cxn ang="0">
                  <a:pos x="64" y="160"/>
                </a:cxn>
                <a:cxn ang="0">
                  <a:pos x="78" y="158"/>
                </a:cxn>
                <a:cxn ang="0">
                  <a:pos x="94" y="160"/>
                </a:cxn>
                <a:cxn ang="0">
                  <a:pos x="108" y="164"/>
                </a:cxn>
                <a:cxn ang="0">
                  <a:pos x="122" y="172"/>
                </a:cxn>
                <a:cxn ang="0">
                  <a:pos x="134" y="182"/>
                </a:cxn>
                <a:cxn ang="0">
                  <a:pos x="144" y="194"/>
                </a:cxn>
                <a:cxn ang="0">
                  <a:pos x="234" y="328"/>
                </a:cxn>
                <a:cxn ang="0">
                  <a:pos x="408" y="38"/>
                </a:cxn>
                <a:cxn ang="0">
                  <a:pos x="408" y="38"/>
                </a:cxn>
                <a:cxn ang="0">
                  <a:pos x="416" y="26"/>
                </a:cxn>
                <a:cxn ang="0">
                  <a:pos x="428" y="16"/>
                </a:cxn>
                <a:cxn ang="0">
                  <a:pos x="442" y="8"/>
                </a:cxn>
                <a:cxn ang="0">
                  <a:pos x="456" y="2"/>
                </a:cxn>
                <a:cxn ang="0">
                  <a:pos x="472" y="0"/>
                </a:cxn>
                <a:cxn ang="0">
                  <a:pos x="486" y="0"/>
                </a:cxn>
                <a:cxn ang="0">
                  <a:pos x="502" y="4"/>
                </a:cxn>
                <a:cxn ang="0">
                  <a:pos x="516" y="12"/>
                </a:cxn>
                <a:cxn ang="0">
                  <a:pos x="516" y="12"/>
                </a:cxn>
                <a:cxn ang="0">
                  <a:pos x="530" y="22"/>
                </a:cxn>
                <a:cxn ang="0">
                  <a:pos x="540" y="32"/>
                </a:cxn>
                <a:cxn ang="0">
                  <a:pos x="548" y="46"/>
                </a:cxn>
                <a:cxn ang="0">
                  <a:pos x="552" y="60"/>
                </a:cxn>
                <a:cxn ang="0">
                  <a:pos x="554" y="76"/>
                </a:cxn>
                <a:cxn ang="0">
                  <a:pos x="554" y="90"/>
                </a:cxn>
                <a:cxn ang="0">
                  <a:pos x="550" y="106"/>
                </a:cxn>
                <a:cxn ang="0">
                  <a:pos x="544" y="120"/>
                </a:cxn>
                <a:cxn ang="0">
                  <a:pos x="344" y="452"/>
                </a:cxn>
                <a:cxn ang="0">
                  <a:pos x="344" y="452"/>
                </a:cxn>
                <a:cxn ang="0">
                  <a:pos x="336" y="466"/>
                </a:cxn>
                <a:cxn ang="0">
                  <a:pos x="324" y="478"/>
                </a:cxn>
                <a:cxn ang="0">
                  <a:pos x="312" y="488"/>
                </a:cxn>
                <a:cxn ang="0">
                  <a:pos x="300" y="496"/>
                </a:cxn>
                <a:cxn ang="0">
                  <a:pos x="286" y="504"/>
                </a:cxn>
                <a:cxn ang="0">
                  <a:pos x="270" y="508"/>
                </a:cxn>
                <a:cxn ang="0">
                  <a:pos x="254" y="512"/>
                </a:cxn>
                <a:cxn ang="0">
                  <a:pos x="238" y="514"/>
                </a:cxn>
                <a:cxn ang="0">
                  <a:pos x="238" y="514"/>
                </a:cxn>
                <a:cxn ang="0">
                  <a:pos x="236" y="514"/>
                </a:cxn>
                <a:cxn ang="0">
                  <a:pos x="236" y="514"/>
                </a:cxn>
              </a:cxnLst>
              <a:rect l="0" t="0" r="r" b="b"/>
              <a:pathLst>
                <a:path w="554" h="514">
                  <a:moveTo>
                    <a:pt x="236" y="514"/>
                  </a:moveTo>
                  <a:lnTo>
                    <a:pt x="236" y="514"/>
                  </a:lnTo>
                  <a:lnTo>
                    <a:pt x="220" y="512"/>
                  </a:lnTo>
                  <a:lnTo>
                    <a:pt x="204" y="510"/>
                  </a:lnTo>
                  <a:lnTo>
                    <a:pt x="188" y="506"/>
                  </a:lnTo>
                  <a:lnTo>
                    <a:pt x="174" y="498"/>
                  </a:lnTo>
                  <a:lnTo>
                    <a:pt x="162" y="490"/>
                  </a:lnTo>
                  <a:lnTo>
                    <a:pt x="150" y="480"/>
                  </a:lnTo>
                  <a:lnTo>
                    <a:pt x="138" y="470"/>
                  </a:lnTo>
                  <a:lnTo>
                    <a:pt x="128" y="456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4" y="268"/>
                  </a:lnTo>
                  <a:lnTo>
                    <a:pt x="0" y="254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6" y="208"/>
                  </a:lnTo>
                  <a:lnTo>
                    <a:pt x="12" y="194"/>
                  </a:lnTo>
                  <a:lnTo>
                    <a:pt x="22" y="182"/>
                  </a:lnTo>
                  <a:lnTo>
                    <a:pt x="34" y="172"/>
                  </a:lnTo>
                  <a:lnTo>
                    <a:pt x="34" y="172"/>
                  </a:lnTo>
                  <a:lnTo>
                    <a:pt x="48" y="164"/>
                  </a:lnTo>
                  <a:lnTo>
                    <a:pt x="64" y="160"/>
                  </a:lnTo>
                  <a:lnTo>
                    <a:pt x="78" y="158"/>
                  </a:lnTo>
                  <a:lnTo>
                    <a:pt x="94" y="160"/>
                  </a:lnTo>
                  <a:lnTo>
                    <a:pt x="108" y="164"/>
                  </a:lnTo>
                  <a:lnTo>
                    <a:pt x="122" y="172"/>
                  </a:lnTo>
                  <a:lnTo>
                    <a:pt x="134" y="182"/>
                  </a:lnTo>
                  <a:lnTo>
                    <a:pt x="144" y="194"/>
                  </a:lnTo>
                  <a:lnTo>
                    <a:pt x="234" y="328"/>
                  </a:lnTo>
                  <a:lnTo>
                    <a:pt x="408" y="38"/>
                  </a:lnTo>
                  <a:lnTo>
                    <a:pt x="408" y="38"/>
                  </a:lnTo>
                  <a:lnTo>
                    <a:pt x="416" y="26"/>
                  </a:lnTo>
                  <a:lnTo>
                    <a:pt x="428" y="16"/>
                  </a:lnTo>
                  <a:lnTo>
                    <a:pt x="442" y="8"/>
                  </a:lnTo>
                  <a:lnTo>
                    <a:pt x="456" y="2"/>
                  </a:lnTo>
                  <a:lnTo>
                    <a:pt x="472" y="0"/>
                  </a:lnTo>
                  <a:lnTo>
                    <a:pt x="486" y="0"/>
                  </a:lnTo>
                  <a:lnTo>
                    <a:pt x="502" y="4"/>
                  </a:lnTo>
                  <a:lnTo>
                    <a:pt x="516" y="12"/>
                  </a:lnTo>
                  <a:lnTo>
                    <a:pt x="516" y="12"/>
                  </a:lnTo>
                  <a:lnTo>
                    <a:pt x="530" y="22"/>
                  </a:lnTo>
                  <a:lnTo>
                    <a:pt x="540" y="32"/>
                  </a:lnTo>
                  <a:lnTo>
                    <a:pt x="548" y="46"/>
                  </a:lnTo>
                  <a:lnTo>
                    <a:pt x="552" y="60"/>
                  </a:lnTo>
                  <a:lnTo>
                    <a:pt x="554" y="76"/>
                  </a:lnTo>
                  <a:lnTo>
                    <a:pt x="554" y="90"/>
                  </a:lnTo>
                  <a:lnTo>
                    <a:pt x="550" y="106"/>
                  </a:lnTo>
                  <a:lnTo>
                    <a:pt x="544" y="120"/>
                  </a:lnTo>
                  <a:lnTo>
                    <a:pt x="344" y="452"/>
                  </a:lnTo>
                  <a:lnTo>
                    <a:pt x="344" y="452"/>
                  </a:lnTo>
                  <a:lnTo>
                    <a:pt x="336" y="466"/>
                  </a:lnTo>
                  <a:lnTo>
                    <a:pt x="324" y="478"/>
                  </a:lnTo>
                  <a:lnTo>
                    <a:pt x="312" y="488"/>
                  </a:lnTo>
                  <a:lnTo>
                    <a:pt x="300" y="496"/>
                  </a:lnTo>
                  <a:lnTo>
                    <a:pt x="286" y="504"/>
                  </a:lnTo>
                  <a:lnTo>
                    <a:pt x="270" y="508"/>
                  </a:lnTo>
                  <a:lnTo>
                    <a:pt x="254" y="512"/>
                  </a:lnTo>
                  <a:lnTo>
                    <a:pt x="238" y="514"/>
                  </a:lnTo>
                  <a:lnTo>
                    <a:pt x="238" y="514"/>
                  </a:lnTo>
                  <a:lnTo>
                    <a:pt x="236" y="514"/>
                  </a:lnTo>
                  <a:lnTo>
                    <a:pt x="236" y="5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715" y="1484314"/>
            <a:ext cx="483394" cy="5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67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  <p:bldP spid="71" grpId="0" animBg="1"/>
      <p:bldP spid="76" grpId="0" animBg="1"/>
      <p:bldP spid="79" grpId="0" animBg="1"/>
      <p:bldP spid="50" grpId="0" animBg="1"/>
      <p:bldP spid="55" grpId="0" animBg="1"/>
      <p:bldP spid="70" grpId="0" animBg="1"/>
      <p:bldP spid="75" grpId="0" animBg="1"/>
      <p:bldP spid="78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/>
          <a:stretch/>
        </p:blipFill>
        <p:spPr>
          <a:xfrm>
            <a:off x="0" y="1916832"/>
            <a:ext cx="12192000" cy="494116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5640" y="1700808"/>
            <a:ext cx="6153150" cy="406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2" tIns="44991" rIns="89982" bIns="44991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endParaRPr lang="ru-RU" sz="2000" i="1" dirty="0" smtClean="0">
              <a:solidFill>
                <a:srgbClr val="44444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ООО </a:t>
            </a:r>
            <a:r>
              <a:rPr lang="ru-RU" sz="2000" b="1" dirty="0">
                <a:solidFill>
                  <a:srgbClr val="444444"/>
                </a:solidFill>
                <a:latin typeface="Trebuchet MS" panose="020B0603020202020204" pitchFamily="34" charset="0"/>
              </a:rPr>
              <a:t>«РТС – тендер»</a:t>
            </a:r>
          </a:p>
          <a:p>
            <a:pPr algn="ctr"/>
            <a:r>
              <a:rPr lang="ru-RU" i="1" dirty="0">
                <a:solidFill>
                  <a:srgbClr val="444444"/>
                </a:solidFill>
                <a:latin typeface="Trebuchet MS" panose="020B0603020202020204" pitchFamily="34" charset="0"/>
              </a:rPr>
              <a:t>Телефон: +</a:t>
            </a:r>
            <a:r>
              <a:rPr lang="ru-RU" sz="2400" i="1" dirty="0">
                <a:solidFill>
                  <a:srgbClr val="444444"/>
                </a:solidFill>
                <a:latin typeface="Trebuchet MS" panose="020B0603020202020204" pitchFamily="34" charset="0"/>
              </a:rPr>
              <a:t>7 </a:t>
            </a:r>
            <a:r>
              <a:rPr lang="ru-RU" sz="2400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965-572-67-07,</a:t>
            </a:r>
          </a:p>
          <a:p>
            <a:pPr algn="ctr"/>
            <a:r>
              <a:rPr lang="ru-RU" sz="2400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           +7 922-115-61-38</a:t>
            </a:r>
          </a:p>
          <a:p>
            <a:pPr algn="ctr"/>
            <a:r>
              <a:rPr lang="ru-RU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Руководитель представительства в Пермском крае:</a:t>
            </a:r>
          </a:p>
          <a:p>
            <a:pPr algn="ctr"/>
            <a:r>
              <a:rPr lang="ru-RU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Камильянова Наиля </a:t>
            </a:r>
            <a:r>
              <a:rPr lang="ru-RU" i="1" dirty="0">
                <a:solidFill>
                  <a:srgbClr val="444444"/>
                </a:solidFill>
                <a:latin typeface="Trebuchet MS" panose="020B0603020202020204" pitchFamily="34" charset="0"/>
              </a:rPr>
              <a:t>Р</a:t>
            </a:r>
            <a:r>
              <a:rPr lang="ru-RU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афизовна</a:t>
            </a:r>
          </a:p>
          <a:p>
            <a:pPr algn="ctr"/>
            <a:r>
              <a:rPr lang="en-US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E-mail</a:t>
            </a:r>
            <a:r>
              <a:rPr lang="en-US" i="1" dirty="0">
                <a:solidFill>
                  <a:srgbClr val="444444"/>
                </a:solidFill>
                <a:latin typeface="Trebuchet MS" panose="020B0603020202020204" pitchFamily="34" charset="0"/>
              </a:rPr>
              <a:t>: </a:t>
            </a:r>
            <a:r>
              <a:rPr lang="en-US" i="1" u="sng" dirty="0" smtClean="0">
                <a:solidFill>
                  <a:srgbClr val="E4465A"/>
                </a:solidFill>
                <a:latin typeface="Trebuchet MS" panose="020B0603020202020204" pitchFamily="34" charset="0"/>
                <a:hlinkClick r:id="rId3"/>
              </a:rPr>
              <a:t>n.kamilyanova</a:t>
            </a:r>
            <a:r>
              <a:rPr lang="en-US" i="1" dirty="0" smtClean="0">
                <a:solidFill>
                  <a:srgbClr val="444444"/>
                </a:solidFill>
                <a:latin typeface="Trebuchet MS" panose="020B0603020202020204" pitchFamily="34" charset="0"/>
                <a:hlinkClick r:id="rId3"/>
              </a:rPr>
              <a:t>@rts-tender.ru</a:t>
            </a:r>
            <a:endParaRPr lang="ru-RU" i="1" dirty="0" smtClean="0">
              <a:solidFill>
                <a:srgbClr val="44444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Представитель в Пермском крае:</a:t>
            </a:r>
          </a:p>
          <a:p>
            <a:pPr algn="ctr"/>
            <a:r>
              <a:rPr lang="ru-RU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Трегубова Елена Александровна</a:t>
            </a:r>
          </a:p>
          <a:p>
            <a:pPr algn="ctr"/>
            <a:r>
              <a:rPr lang="en-US" sz="2400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+</a:t>
            </a:r>
            <a:r>
              <a:rPr lang="ru-RU" sz="2400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7</a:t>
            </a:r>
            <a:r>
              <a:rPr lang="en-US" sz="2400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 912-888-90-28</a:t>
            </a:r>
            <a:endParaRPr lang="ru-RU" sz="2400" i="1" dirty="0">
              <a:solidFill>
                <a:srgbClr val="444444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i="1" dirty="0">
                <a:solidFill>
                  <a:srgbClr val="444444"/>
                </a:solidFill>
                <a:latin typeface="Trebuchet MS" panose="020B0603020202020204" pitchFamily="34" charset="0"/>
              </a:rPr>
              <a:t>Адрес</a:t>
            </a:r>
            <a:r>
              <a:rPr lang="ru-RU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:</a:t>
            </a:r>
            <a:r>
              <a:rPr lang="en-US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г. Пермь, ул. Монастырская 12-54</a:t>
            </a:r>
            <a:endParaRPr lang="ru-RU" i="1" dirty="0">
              <a:solidFill>
                <a:srgbClr val="444444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FF0000"/>
                </a:solidFill>
                <a:latin typeface="Trebuchet MS" panose="020B0603020202020204" pitchFamily="34" charset="0"/>
              </a:rPr>
              <a:t>www.rts-tender.ru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000" dirty="0">
              <a:solidFill>
                <a:srgbClr val="44444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990590"/>
              </p:ext>
            </p:extLst>
          </p:nvPr>
        </p:nvGraphicFramePr>
        <p:xfrm>
          <a:off x="6407685" y="2135909"/>
          <a:ext cx="4728875" cy="165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92626" y="1628078"/>
            <a:ext cx="47581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E4465A"/>
                </a:solidFill>
                <a:latin typeface="Helvetica" charset="0"/>
                <a:ea typeface="Helvetica" charset="0"/>
                <a:cs typeface="Helvetica" charset="0"/>
              </a:rPr>
              <a:t>Рейтинг площадок по 223-ФЗ по кол-ву работающих заказчиков в 2017 году (шт.)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252116" y="371009"/>
            <a:ext cx="6481019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3" rIns="0" bIns="34283" numCol="1" anchor="t" anchorCtr="0" compatLnSpc="1">
            <a:prstTxWarp prst="textNoShape">
              <a:avLst/>
            </a:prstTxWarp>
          </a:bodyPr>
          <a:lstStyle>
            <a:lvl1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defRPr/>
            </a:pPr>
            <a:r>
              <a:rPr lang="ru-RU" altLang="ru-RU" dirty="0"/>
              <a:t>ДИНАМИКА ОСНОВНЫХ </a:t>
            </a:r>
          </a:p>
          <a:p>
            <a:pPr algn="ctr">
              <a:defRPr/>
            </a:pPr>
            <a:r>
              <a:rPr lang="ru-RU" altLang="ru-RU" dirty="0"/>
              <a:t>РЫНОЧНЫХ ПОКАЗАТЕЛЕЙ ПЛОЩАДКИ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07684" y="3791719"/>
            <a:ext cx="47288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E4465A"/>
                </a:solidFill>
              </a:rPr>
              <a:t>Рейтинг площадок по 223-ФЗ по кол-ву опубликованных лотов в 2017 году (шт.)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676415"/>
              </p:ext>
            </p:extLst>
          </p:nvPr>
        </p:nvGraphicFramePr>
        <p:xfrm>
          <a:off x="6407684" y="4257404"/>
          <a:ext cx="4843091" cy="183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96984" y="1628078"/>
            <a:ext cx="488508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E4465A"/>
                </a:solidFill>
                <a:latin typeface="Helvetica" charset="0"/>
                <a:ea typeface="Helvetica" charset="0"/>
                <a:cs typeface="Helvetica" charset="0"/>
              </a:rPr>
              <a:t>Динамика размещения торгов по 44-ФЗ по начальным суммам контрактов </a:t>
            </a:r>
          </a:p>
          <a:p>
            <a:pPr algn="ctr"/>
            <a:r>
              <a:rPr lang="ru-RU" sz="1350" b="1" dirty="0">
                <a:solidFill>
                  <a:srgbClr val="E4465A"/>
                </a:solidFill>
                <a:latin typeface="Helvetica" charset="0"/>
                <a:ea typeface="Helvetica" charset="0"/>
                <a:cs typeface="Helvetica" charset="0"/>
              </a:rPr>
              <a:t>за период с 2010 по н.в., %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83432" y="2437375"/>
            <a:ext cx="5310037" cy="3166388"/>
            <a:chOff x="431475" y="2551326"/>
            <a:chExt cx="5880549" cy="324036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31475" y="2551326"/>
              <a:ext cx="5664525" cy="3240360"/>
              <a:chOff x="251520" y="2515891"/>
              <a:chExt cx="8712968" cy="4499937"/>
            </a:xfrm>
          </p:grpSpPr>
          <p:graphicFrame>
            <p:nvGraphicFramePr>
              <p:cNvPr id="14" name="Диаграмма 13"/>
              <p:cNvGraphicFramePr>
                <a:graphicFrameLocks/>
              </p:cNvGraphicFramePr>
              <p:nvPr>
                <p:extLst/>
              </p:nvPr>
            </p:nvGraphicFramePr>
            <p:xfrm>
              <a:off x="251520" y="2515891"/>
              <a:ext cx="8712968" cy="44999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cxnSp>
            <p:nvCxnSpPr>
              <p:cNvPr id="15" name="Прямая соединительная линия 14"/>
              <p:cNvCxnSpPr/>
              <p:nvPr/>
            </p:nvCxnSpPr>
            <p:spPr bwMode="auto">
              <a:xfrm>
                <a:off x="899592" y="4149080"/>
                <a:ext cx="7920880" cy="0"/>
              </a:xfrm>
              <a:prstGeom prst="line">
                <a:avLst/>
              </a:prstGeom>
              <a:extLst/>
            </p:spPr>
          </p:cxnSp>
        </p:grpSp>
        <p:sp>
          <p:nvSpPr>
            <p:cNvPr id="18" name="Прямоугольник 17"/>
            <p:cNvSpPr/>
            <p:nvPr/>
          </p:nvSpPr>
          <p:spPr>
            <a:xfrm>
              <a:off x="1811038" y="3861049"/>
              <a:ext cx="1453448" cy="253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444444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Сбербанк АСТ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78715" y="4160112"/>
              <a:ext cx="1453448" cy="253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E4465A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РТС-тендер</a:t>
              </a:r>
              <a:endParaRPr lang="ru-RU" sz="900" b="1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813942" y="3861049"/>
              <a:ext cx="1453448" cy="253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444444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ЕЭТП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33453" y="4149081"/>
              <a:ext cx="1453448" cy="253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444444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ММВБ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858576" y="3861049"/>
              <a:ext cx="1453448" cy="253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444444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АГЗ РТ</a:t>
              </a:r>
            </a:p>
          </p:txBody>
        </p: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1954036" y="5636104"/>
            <a:ext cx="2756943" cy="334904"/>
          </a:xfrm>
          <a:prstGeom prst="rect">
            <a:avLst/>
          </a:prstGeom>
          <a:noFill/>
        </p:spPr>
        <p:txBody>
          <a:bodyPr lIns="68565" tIns="67500" rIns="68565" bIns="34283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788" dirty="0">
                <a:solidFill>
                  <a:srgbClr val="444444"/>
                </a:solidFill>
                <a:latin typeface="Helvetica" charset="0"/>
                <a:ea typeface="Helvetica" charset="0"/>
                <a:cs typeface="Helvetica" charset="0"/>
              </a:rPr>
              <a:t>Источник: </a:t>
            </a:r>
            <a:r>
              <a:rPr lang="en-US" sz="788" dirty="0" err="1">
                <a:solidFill>
                  <a:srgbClr val="444444"/>
                </a:solidFill>
                <a:latin typeface="Helvetica" charset="0"/>
                <a:ea typeface="Helvetica" charset="0"/>
                <a:cs typeface="Helvetica" charset="0"/>
              </a:rPr>
              <a:t>zakupki.gov.ru</a:t>
            </a:r>
            <a:endParaRPr lang="ru-RU" sz="900" dirty="0">
              <a:solidFill>
                <a:srgbClr val="0291A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.karpenko\Desktop\РТС\карта\15-04-13 (Карта - Красный контур без городов) 0.0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362813"/>
            <a:ext cx="6347718" cy="29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9616" y="116632"/>
            <a:ext cx="6768752" cy="876821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Наша региональная сеть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3765" y="4417516"/>
            <a:ext cx="11513889" cy="2172444"/>
          </a:xfrm>
          <a:prstGeom prst="rect">
            <a:avLst/>
          </a:prstGeom>
        </p:spPr>
        <p:txBody>
          <a:bodyPr wrap="square" numCol="3" anchor="b">
            <a:noAutofit/>
          </a:bodyPr>
          <a:lstStyle/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Центральный офис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Сибирский филиал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Дальневосточный филиал 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Северо-Западный филиал 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Уральский филиал 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Южный филиал 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Амурской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Белгородской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Воронежской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Забайкальском крае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Калининградской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Камчатском крае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Кемеровской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Краснодарском крае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Красноярском крае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Московской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Новосибирской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Омской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Пензенской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Пермском крае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Приморском крае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Республике Бурятия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Республике Дагестан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Республике Ингушетия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Республике Крым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Республике Саха (Якутия)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Рязанской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Саратовской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Сахалинской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Свердловской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Ставропольском крае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Томской области</a:t>
            </a:r>
          </a:p>
          <a:p>
            <a:pPr marL="182563" indent="-182563">
              <a:spcBef>
                <a:spcPts val="200"/>
              </a:spcBef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6D6F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в Хабаровском крае и ЕАО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56593" y="1700808"/>
            <a:ext cx="4299247" cy="531447"/>
            <a:chOff x="356593" y="2298177"/>
            <a:chExt cx="4095745" cy="435334"/>
          </a:xfrm>
        </p:grpSpPr>
        <p:sp>
          <p:nvSpPr>
            <p:cNvPr id="14" name="Пятиугольник 3"/>
            <p:cNvSpPr/>
            <p:nvPr/>
          </p:nvSpPr>
          <p:spPr bwMode="auto">
            <a:xfrm>
              <a:off x="356593" y="2298177"/>
              <a:ext cx="623639" cy="435334"/>
            </a:xfrm>
            <a:prstGeom prst="homePlate">
              <a:avLst>
                <a:gd name="adj" fmla="val 32332"/>
              </a:avLst>
            </a:prstGeom>
            <a:solidFill>
              <a:srgbClr val="E4465A"/>
            </a:solidFill>
            <a:ln w="190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lIns="36000" tIns="0" rIns="0" bIns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rebuchet MS" pitchFamily="34" charset="0"/>
                  <a:ea typeface="Arial Unicode MS" pitchFamily="34" charset="-128"/>
                </a:rPr>
                <a:t>5</a:t>
              </a:r>
            </a:p>
          </p:txBody>
        </p:sp>
        <p:sp>
          <p:nvSpPr>
            <p:cNvPr id="9" name="Стрелка: шеврон 4"/>
            <p:cNvSpPr/>
            <p:nvPr/>
          </p:nvSpPr>
          <p:spPr bwMode="auto">
            <a:xfrm>
              <a:off x="980232" y="2298177"/>
              <a:ext cx="3472106" cy="435334"/>
            </a:xfrm>
            <a:custGeom>
              <a:avLst/>
              <a:gdLst>
                <a:gd name="connsiteX0" fmla="*/ 0 w 3336093"/>
                <a:gd name="connsiteY0" fmla="*/ 0 h 412750"/>
                <a:gd name="connsiteX1" fmla="*/ 3129718 w 3336093"/>
                <a:gd name="connsiteY1" fmla="*/ 0 h 412750"/>
                <a:gd name="connsiteX2" fmla="*/ 3336093 w 3336093"/>
                <a:gd name="connsiteY2" fmla="*/ 206375 h 412750"/>
                <a:gd name="connsiteX3" fmla="*/ 31297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336093"/>
                <a:gd name="connsiteY0" fmla="*/ 3175 h 415925"/>
                <a:gd name="connsiteX1" fmla="*/ 3332918 w 3336093"/>
                <a:gd name="connsiteY1" fmla="*/ 0 h 415925"/>
                <a:gd name="connsiteX2" fmla="*/ 3336093 w 3336093"/>
                <a:gd name="connsiteY2" fmla="*/ 209550 h 415925"/>
                <a:gd name="connsiteX3" fmla="*/ 3129718 w 3336093"/>
                <a:gd name="connsiteY3" fmla="*/ 415925 h 415925"/>
                <a:gd name="connsiteX4" fmla="*/ 0 w 3336093"/>
                <a:gd name="connsiteY4" fmla="*/ 415925 h 415925"/>
                <a:gd name="connsiteX5" fmla="*/ 206375 w 3336093"/>
                <a:gd name="connsiteY5" fmla="*/ 209550 h 415925"/>
                <a:gd name="connsiteX6" fmla="*/ 0 w 3336093"/>
                <a:gd name="connsiteY6" fmla="*/ 3175 h 415925"/>
                <a:gd name="connsiteX0" fmla="*/ 0 w 3336093"/>
                <a:gd name="connsiteY0" fmla="*/ 3175 h 415925"/>
                <a:gd name="connsiteX1" fmla="*/ 3332918 w 3336093"/>
                <a:gd name="connsiteY1" fmla="*/ 0 h 415925"/>
                <a:gd name="connsiteX2" fmla="*/ 3336093 w 3336093"/>
                <a:gd name="connsiteY2" fmla="*/ 209550 h 415925"/>
                <a:gd name="connsiteX3" fmla="*/ 3332918 w 3336093"/>
                <a:gd name="connsiteY3" fmla="*/ 415925 h 415925"/>
                <a:gd name="connsiteX4" fmla="*/ 0 w 3336093"/>
                <a:gd name="connsiteY4" fmla="*/ 415925 h 415925"/>
                <a:gd name="connsiteX5" fmla="*/ 206375 w 3336093"/>
                <a:gd name="connsiteY5" fmla="*/ 209550 h 415925"/>
                <a:gd name="connsiteX6" fmla="*/ 0 w 3336093"/>
                <a:gd name="connsiteY6" fmla="*/ 3175 h 415925"/>
                <a:gd name="connsiteX0" fmla="*/ 0 w 3336093"/>
                <a:gd name="connsiteY0" fmla="*/ 3175 h 415925"/>
                <a:gd name="connsiteX1" fmla="*/ 3224968 w 3336093"/>
                <a:gd name="connsiteY1" fmla="*/ 0 h 415925"/>
                <a:gd name="connsiteX2" fmla="*/ 3336093 w 3336093"/>
                <a:gd name="connsiteY2" fmla="*/ 209550 h 415925"/>
                <a:gd name="connsiteX3" fmla="*/ 3332918 w 3336093"/>
                <a:gd name="connsiteY3" fmla="*/ 415925 h 415925"/>
                <a:gd name="connsiteX4" fmla="*/ 0 w 3336093"/>
                <a:gd name="connsiteY4" fmla="*/ 415925 h 415925"/>
                <a:gd name="connsiteX5" fmla="*/ 206375 w 3336093"/>
                <a:gd name="connsiteY5" fmla="*/ 209550 h 415925"/>
                <a:gd name="connsiteX6" fmla="*/ 0 w 3336093"/>
                <a:gd name="connsiteY6" fmla="*/ 3175 h 415925"/>
                <a:gd name="connsiteX0" fmla="*/ 0 w 3336093"/>
                <a:gd name="connsiteY0" fmla="*/ 0 h 412750"/>
                <a:gd name="connsiteX1" fmla="*/ 3332918 w 3336093"/>
                <a:gd name="connsiteY1" fmla="*/ 0 h 412750"/>
                <a:gd name="connsiteX2" fmla="*/ 3336093 w 3336093"/>
                <a:gd name="connsiteY2" fmla="*/ 206375 h 412750"/>
                <a:gd name="connsiteX3" fmla="*/ 33329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342534"/>
                <a:gd name="connsiteY0" fmla="*/ 0 h 412750"/>
                <a:gd name="connsiteX1" fmla="*/ 3342443 w 3342534"/>
                <a:gd name="connsiteY1" fmla="*/ 0 h 412750"/>
                <a:gd name="connsiteX2" fmla="*/ 3336093 w 3342534"/>
                <a:gd name="connsiteY2" fmla="*/ 206375 h 412750"/>
                <a:gd name="connsiteX3" fmla="*/ 3332918 w 3342534"/>
                <a:gd name="connsiteY3" fmla="*/ 412750 h 412750"/>
                <a:gd name="connsiteX4" fmla="*/ 0 w 3342534"/>
                <a:gd name="connsiteY4" fmla="*/ 412750 h 412750"/>
                <a:gd name="connsiteX5" fmla="*/ 206375 w 3342534"/>
                <a:gd name="connsiteY5" fmla="*/ 206375 h 412750"/>
                <a:gd name="connsiteX6" fmla="*/ 0 w 3342534"/>
                <a:gd name="connsiteY6" fmla="*/ 0 h 412750"/>
                <a:gd name="connsiteX0" fmla="*/ 0 w 3336093"/>
                <a:gd name="connsiteY0" fmla="*/ 0 h 412750"/>
                <a:gd name="connsiteX1" fmla="*/ 3287674 w 3336093"/>
                <a:gd name="connsiteY1" fmla="*/ 0 h 412750"/>
                <a:gd name="connsiteX2" fmla="*/ 3336093 w 3336093"/>
                <a:gd name="connsiteY2" fmla="*/ 206375 h 412750"/>
                <a:gd name="connsiteX3" fmla="*/ 33329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336093"/>
                <a:gd name="connsiteY0" fmla="*/ 0 h 412750"/>
                <a:gd name="connsiteX1" fmla="*/ 3335299 w 3336093"/>
                <a:gd name="connsiteY1" fmla="*/ 0 h 412750"/>
                <a:gd name="connsiteX2" fmla="*/ 3336093 w 3336093"/>
                <a:gd name="connsiteY2" fmla="*/ 206375 h 412750"/>
                <a:gd name="connsiteX3" fmla="*/ 33329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750873"/>
                <a:gd name="connsiteY0" fmla="*/ 0 h 412750"/>
                <a:gd name="connsiteX1" fmla="*/ 3335299 w 3750873"/>
                <a:gd name="connsiteY1" fmla="*/ 0 h 412750"/>
                <a:gd name="connsiteX2" fmla="*/ 3332918 w 3750873"/>
                <a:gd name="connsiteY2" fmla="*/ 412750 h 412750"/>
                <a:gd name="connsiteX3" fmla="*/ 0 w 3750873"/>
                <a:gd name="connsiteY3" fmla="*/ 412750 h 412750"/>
                <a:gd name="connsiteX4" fmla="*/ 206375 w 3750873"/>
                <a:gd name="connsiteY4" fmla="*/ 206375 h 412750"/>
                <a:gd name="connsiteX5" fmla="*/ 0 w 3750873"/>
                <a:gd name="connsiteY5" fmla="*/ 0 h 412750"/>
                <a:gd name="connsiteX0" fmla="*/ 0 w 5207290"/>
                <a:gd name="connsiteY0" fmla="*/ 0 h 412750"/>
                <a:gd name="connsiteX1" fmla="*/ 5100599 w 5207290"/>
                <a:gd name="connsiteY1" fmla="*/ 0 h 412750"/>
                <a:gd name="connsiteX2" fmla="*/ 3332918 w 5207290"/>
                <a:gd name="connsiteY2" fmla="*/ 412750 h 412750"/>
                <a:gd name="connsiteX3" fmla="*/ 0 w 5207290"/>
                <a:gd name="connsiteY3" fmla="*/ 412750 h 412750"/>
                <a:gd name="connsiteX4" fmla="*/ 206375 w 5207290"/>
                <a:gd name="connsiteY4" fmla="*/ 206375 h 412750"/>
                <a:gd name="connsiteX5" fmla="*/ 0 w 5207290"/>
                <a:gd name="connsiteY5" fmla="*/ 0 h 412750"/>
                <a:gd name="connsiteX0" fmla="*/ 0 w 5506798"/>
                <a:gd name="connsiteY0" fmla="*/ 0 h 412750"/>
                <a:gd name="connsiteX1" fmla="*/ 5100599 w 5506798"/>
                <a:gd name="connsiteY1" fmla="*/ 0 h 412750"/>
                <a:gd name="connsiteX2" fmla="*/ 5079168 w 5506798"/>
                <a:gd name="connsiteY2" fmla="*/ 412750 h 412750"/>
                <a:gd name="connsiteX3" fmla="*/ 0 w 5506798"/>
                <a:gd name="connsiteY3" fmla="*/ 412750 h 412750"/>
                <a:gd name="connsiteX4" fmla="*/ 206375 w 5506798"/>
                <a:gd name="connsiteY4" fmla="*/ 206375 h 412750"/>
                <a:gd name="connsiteX5" fmla="*/ 0 w 5506798"/>
                <a:gd name="connsiteY5" fmla="*/ 0 h 412750"/>
                <a:gd name="connsiteX0" fmla="*/ 0 w 5342781"/>
                <a:gd name="connsiteY0" fmla="*/ 0 h 412750"/>
                <a:gd name="connsiteX1" fmla="*/ 5100599 w 5342781"/>
                <a:gd name="connsiteY1" fmla="*/ 0 h 412750"/>
                <a:gd name="connsiteX2" fmla="*/ 5079168 w 5342781"/>
                <a:gd name="connsiteY2" fmla="*/ 412750 h 412750"/>
                <a:gd name="connsiteX3" fmla="*/ 0 w 5342781"/>
                <a:gd name="connsiteY3" fmla="*/ 412750 h 412750"/>
                <a:gd name="connsiteX4" fmla="*/ 206375 w 5342781"/>
                <a:gd name="connsiteY4" fmla="*/ 206375 h 412750"/>
                <a:gd name="connsiteX5" fmla="*/ 0 w 5342781"/>
                <a:gd name="connsiteY5" fmla="*/ 0 h 412750"/>
                <a:gd name="connsiteX0" fmla="*/ 0 w 5100599"/>
                <a:gd name="connsiteY0" fmla="*/ 0 h 412750"/>
                <a:gd name="connsiteX1" fmla="*/ 5100599 w 5100599"/>
                <a:gd name="connsiteY1" fmla="*/ 0 h 412750"/>
                <a:gd name="connsiteX2" fmla="*/ 5079168 w 5100599"/>
                <a:gd name="connsiteY2" fmla="*/ 412750 h 412750"/>
                <a:gd name="connsiteX3" fmla="*/ 0 w 5100599"/>
                <a:gd name="connsiteY3" fmla="*/ 412750 h 412750"/>
                <a:gd name="connsiteX4" fmla="*/ 206375 w 5100599"/>
                <a:gd name="connsiteY4" fmla="*/ 206375 h 412750"/>
                <a:gd name="connsiteX5" fmla="*/ 0 w 5100599"/>
                <a:gd name="connsiteY5" fmla="*/ 0 h 412750"/>
                <a:gd name="connsiteX0" fmla="*/ 0 w 5100599"/>
                <a:gd name="connsiteY0" fmla="*/ 0 h 412750"/>
                <a:gd name="connsiteX1" fmla="*/ 5100599 w 5100599"/>
                <a:gd name="connsiteY1" fmla="*/ 0 h 412750"/>
                <a:gd name="connsiteX2" fmla="*/ 5098218 w 5100599"/>
                <a:gd name="connsiteY2" fmla="*/ 412750 h 412750"/>
                <a:gd name="connsiteX3" fmla="*/ 0 w 5100599"/>
                <a:gd name="connsiteY3" fmla="*/ 412750 h 412750"/>
                <a:gd name="connsiteX4" fmla="*/ 206375 w 5100599"/>
                <a:gd name="connsiteY4" fmla="*/ 206375 h 412750"/>
                <a:gd name="connsiteX5" fmla="*/ 0 w 5100599"/>
                <a:gd name="connsiteY5" fmla="*/ 0 h 412750"/>
                <a:gd name="connsiteX0" fmla="*/ 0 w 5098223"/>
                <a:gd name="connsiteY0" fmla="*/ 0 h 412750"/>
                <a:gd name="connsiteX1" fmla="*/ 3608137 w 5098223"/>
                <a:gd name="connsiteY1" fmla="*/ 0 h 412750"/>
                <a:gd name="connsiteX2" fmla="*/ 5098218 w 5098223"/>
                <a:gd name="connsiteY2" fmla="*/ 412750 h 412750"/>
                <a:gd name="connsiteX3" fmla="*/ 0 w 5098223"/>
                <a:gd name="connsiteY3" fmla="*/ 412750 h 412750"/>
                <a:gd name="connsiteX4" fmla="*/ 206375 w 5098223"/>
                <a:gd name="connsiteY4" fmla="*/ 206375 h 412750"/>
                <a:gd name="connsiteX5" fmla="*/ 0 w 5098223"/>
                <a:gd name="connsiteY5" fmla="*/ 0 h 412750"/>
                <a:gd name="connsiteX0" fmla="*/ 0 w 3608137"/>
                <a:gd name="connsiteY0" fmla="*/ 0 h 412750"/>
                <a:gd name="connsiteX1" fmla="*/ 3608137 w 3608137"/>
                <a:gd name="connsiteY1" fmla="*/ 0 h 412750"/>
                <a:gd name="connsiteX2" fmla="*/ 3605754 w 3608137"/>
                <a:gd name="connsiteY2" fmla="*/ 407280 h 412750"/>
                <a:gd name="connsiteX3" fmla="*/ 0 w 3608137"/>
                <a:gd name="connsiteY3" fmla="*/ 412750 h 412750"/>
                <a:gd name="connsiteX4" fmla="*/ 206375 w 3608137"/>
                <a:gd name="connsiteY4" fmla="*/ 206375 h 412750"/>
                <a:gd name="connsiteX5" fmla="*/ 0 w 3608137"/>
                <a:gd name="connsiteY5" fmla="*/ 0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8137" h="412750">
                  <a:moveTo>
                    <a:pt x="0" y="0"/>
                  </a:moveTo>
                  <a:lnTo>
                    <a:pt x="3608137" y="0"/>
                  </a:lnTo>
                  <a:cubicBezTo>
                    <a:pt x="3604823" y="240244"/>
                    <a:pt x="3609187" y="202755"/>
                    <a:pt x="3605754" y="407280"/>
                  </a:cubicBezTo>
                  <a:lnTo>
                    <a:pt x="0" y="412750"/>
                  </a:lnTo>
                  <a:lnTo>
                    <a:pt x="206375" y="206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lIns="0" tIns="0" rIns="0" bIns="0" anchor="ctr"/>
            <a:lstStyle/>
            <a:p>
              <a:pPr algn="ctr"/>
              <a:r>
                <a:rPr lang="ru-RU" sz="1600" b="1" dirty="0">
                  <a:solidFill>
                    <a:srgbClr val="E4465A"/>
                  </a:solidFill>
                  <a:latin typeface="Trebuchet MS" pitchFamily="34" charset="0"/>
                  <a:ea typeface="Arial Unicode MS" pitchFamily="34" charset="-128"/>
                </a:rPr>
                <a:t> Филиалов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56593" y="2333727"/>
            <a:ext cx="4299247" cy="531447"/>
            <a:chOff x="356593" y="2931096"/>
            <a:chExt cx="4095745" cy="435334"/>
          </a:xfrm>
        </p:grpSpPr>
        <p:sp>
          <p:nvSpPr>
            <p:cNvPr id="22" name="Пятиугольник 3"/>
            <p:cNvSpPr/>
            <p:nvPr/>
          </p:nvSpPr>
          <p:spPr bwMode="auto">
            <a:xfrm>
              <a:off x="356593" y="2931096"/>
              <a:ext cx="623639" cy="435334"/>
            </a:xfrm>
            <a:prstGeom prst="homePlate">
              <a:avLst>
                <a:gd name="adj" fmla="val 37633"/>
              </a:avLst>
            </a:prstGeom>
            <a:solidFill>
              <a:srgbClr val="E4465A"/>
            </a:solidFill>
            <a:ln w="190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lIns="36000" tIns="0" rIns="0" bIns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rebuchet MS" pitchFamily="34" charset="0"/>
                  <a:ea typeface="Arial Unicode MS" pitchFamily="34" charset="-128"/>
                </a:rPr>
                <a:t>28</a:t>
              </a:r>
              <a:endParaRPr lang="ru-RU" sz="2000" b="1" dirty="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</a:endParaRPr>
            </a:p>
          </p:txBody>
        </p:sp>
        <p:sp>
          <p:nvSpPr>
            <p:cNvPr id="10" name="Стрелка: шеврон 4"/>
            <p:cNvSpPr/>
            <p:nvPr/>
          </p:nvSpPr>
          <p:spPr bwMode="auto">
            <a:xfrm>
              <a:off x="980232" y="2931096"/>
              <a:ext cx="3472106" cy="435334"/>
            </a:xfrm>
            <a:custGeom>
              <a:avLst/>
              <a:gdLst>
                <a:gd name="connsiteX0" fmla="*/ 0 w 3336093"/>
                <a:gd name="connsiteY0" fmla="*/ 0 h 412750"/>
                <a:gd name="connsiteX1" fmla="*/ 3129718 w 3336093"/>
                <a:gd name="connsiteY1" fmla="*/ 0 h 412750"/>
                <a:gd name="connsiteX2" fmla="*/ 3336093 w 3336093"/>
                <a:gd name="connsiteY2" fmla="*/ 206375 h 412750"/>
                <a:gd name="connsiteX3" fmla="*/ 31297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336093"/>
                <a:gd name="connsiteY0" fmla="*/ 3175 h 415925"/>
                <a:gd name="connsiteX1" fmla="*/ 3332918 w 3336093"/>
                <a:gd name="connsiteY1" fmla="*/ 0 h 415925"/>
                <a:gd name="connsiteX2" fmla="*/ 3336093 w 3336093"/>
                <a:gd name="connsiteY2" fmla="*/ 209550 h 415925"/>
                <a:gd name="connsiteX3" fmla="*/ 3129718 w 3336093"/>
                <a:gd name="connsiteY3" fmla="*/ 415925 h 415925"/>
                <a:gd name="connsiteX4" fmla="*/ 0 w 3336093"/>
                <a:gd name="connsiteY4" fmla="*/ 415925 h 415925"/>
                <a:gd name="connsiteX5" fmla="*/ 206375 w 3336093"/>
                <a:gd name="connsiteY5" fmla="*/ 209550 h 415925"/>
                <a:gd name="connsiteX6" fmla="*/ 0 w 3336093"/>
                <a:gd name="connsiteY6" fmla="*/ 3175 h 415925"/>
                <a:gd name="connsiteX0" fmla="*/ 0 w 3336093"/>
                <a:gd name="connsiteY0" fmla="*/ 3175 h 415925"/>
                <a:gd name="connsiteX1" fmla="*/ 3332918 w 3336093"/>
                <a:gd name="connsiteY1" fmla="*/ 0 h 415925"/>
                <a:gd name="connsiteX2" fmla="*/ 3336093 w 3336093"/>
                <a:gd name="connsiteY2" fmla="*/ 209550 h 415925"/>
                <a:gd name="connsiteX3" fmla="*/ 3332918 w 3336093"/>
                <a:gd name="connsiteY3" fmla="*/ 415925 h 415925"/>
                <a:gd name="connsiteX4" fmla="*/ 0 w 3336093"/>
                <a:gd name="connsiteY4" fmla="*/ 415925 h 415925"/>
                <a:gd name="connsiteX5" fmla="*/ 206375 w 3336093"/>
                <a:gd name="connsiteY5" fmla="*/ 209550 h 415925"/>
                <a:gd name="connsiteX6" fmla="*/ 0 w 3336093"/>
                <a:gd name="connsiteY6" fmla="*/ 3175 h 415925"/>
                <a:gd name="connsiteX0" fmla="*/ 0 w 3336093"/>
                <a:gd name="connsiteY0" fmla="*/ 3175 h 415925"/>
                <a:gd name="connsiteX1" fmla="*/ 3224968 w 3336093"/>
                <a:gd name="connsiteY1" fmla="*/ 0 h 415925"/>
                <a:gd name="connsiteX2" fmla="*/ 3336093 w 3336093"/>
                <a:gd name="connsiteY2" fmla="*/ 209550 h 415925"/>
                <a:gd name="connsiteX3" fmla="*/ 3332918 w 3336093"/>
                <a:gd name="connsiteY3" fmla="*/ 415925 h 415925"/>
                <a:gd name="connsiteX4" fmla="*/ 0 w 3336093"/>
                <a:gd name="connsiteY4" fmla="*/ 415925 h 415925"/>
                <a:gd name="connsiteX5" fmla="*/ 206375 w 3336093"/>
                <a:gd name="connsiteY5" fmla="*/ 209550 h 415925"/>
                <a:gd name="connsiteX6" fmla="*/ 0 w 3336093"/>
                <a:gd name="connsiteY6" fmla="*/ 3175 h 415925"/>
                <a:gd name="connsiteX0" fmla="*/ 0 w 3336093"/>
                <a:gd name="connsiteY0" fmla="*/ 0 h 412750"/>
                <a:gd name="connsiteX1" fmla="*/ 3332918 w 3336093"/>
                <a:gd name="connsiteY1" fmla="*/ 0 h 412750"/>
                <a:gd name="connsiteX2" fmla="*/ 3336093 w 3336093"/>
                <a:gd name="connsiteY2" fmla="*/ 206375 h 412750"/>
                <a:gd name="connsiteX3" fmla="*/ 33329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342534"/>
                <a:gd name="connsiteY0" fmla="*/ 0 h 412750"/>
                <a:gd name="connsiteX1" fmla="*/ 3342443 w 3342534"/>
                <a:gd name="connsiteY1" fmla="*/ 0 h 412750"/>
                <a:gd name="connsiteX2" fmla="*/ 3336093 w 3342534"/>
                <a:gd name="connsiteY2" fmla="*/ 206375 h 412750"/>
                <a:gd name="connsiteX3" fmla="*/ 3332918 w 3342534"/>
                <a:gd name="connsiteY3" fmla="*/ 412750 h 412750"/>
                <a:gd name="connsiteX4" fmla="*/ 0 w 3342534"/>
                <a:gd name="connsiteY4" fmla="*/ 412750 h 412750"/>
                <a:gd name="connsiteX5" fmla="*/ 206375 w 3342534"/>
                <a:gd name="connsiteY5" fmla="*/ 206375 h 412750"/>
                <a:gd name="connsiteX6" fmla="*/ 0 w 3342534"/>
                <a:gd name="connsiteY6" fmla="*/ 0 h 412750"/>
                <a:gd name="connsiteX0" fmla="*/ 0 w 3336093"/>
                <a:gd name="connsiteY0" fmla="*/ 0 h 412750"/>
                <a:gd name="connsiteX1" fmla="*/ 3287674 w 3336093"/>
                <a:gd name="connsiteY1" fmla="*/ 0 h 412750"/>
                <a:gd name="connsiteX2" fmla="*/ 3336093 w 3336093"/>
                <a:gd name="connsiteY2" fmla="*/ 206375 h 412750"/>
                <a:gd name="connsiteX3" fmla="*/ 33329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336093"/>
                <a:gd name="connsiteY0" fmla="*/ 0 h 412750"/>
                <a:gd name="connsiteX1" fmla="*/ 3335299 w 3336093"/>
                <a:gd name="connsiteY1" fmla="*/ 0 h 412750"/>
                <a:gd name="connsiteX2" fmla="*/ 3336093 w 3336093"/>
                <a:gd name="connsiteY2" fmla="*/ 206375 h 412750"/>
                <a:gd name="connsiteX3" fmla="*/ 33329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750873"/>
                <a:gd name="connsiteY0" fmla="*/ 0 h 412750"/>
                <a:gd name="connsiteX1" fmla="*/ 3335299 w 3750873"/>
                <a:gd name="connsiteY1" fmla="*/ 0 h 412750"/>
                <a:gd name="connsiteX2" fmla="*/ 3332918 w 3750873"/>
                <a:gd name="connsiteY2" fmla="*/ 412750 h 412750"/>
                <a:gd name="connsiteX3" fmla="*/ 0 w 3750873"/>
                <a:gd name="connsiteY3" fmla="*/ 412750 h 412750"/>
                <a:gd name="connsiteX4" fmla="*/ 206375 w 3750873"/>
                <a:gd name="connsiteY4" fmla="*/ 206375 h 412750"/>
                <a:gd name="connsiteX5" fmla="*/ 0 w 3750873"/>
                <a:gd name="connsiteY5" fmla="*/ 0 h 412750"/>
                <a:gd name="connsiteX0" fmla="*/ 0 w 5207290"/>
                <a:gd name="connsiteY0" fmla="*/ 0 h 412750"/>
                <a:gd name="connsiteX1" fmla="*/ 5100599 w 5207290"/>
                <a:gd name="connsiteY1" fmla="*/ 0 h 412750"/>
                <a:gd name="connsiteX2" fmla="*/ 3332918 w 5207290"/>
                <a:gd name="connsiteY2" fmla="*/ 412750 h 412750"/>
                <a:gd name="connsiteX3" fmla="*/ 0 w 5207290"/>
                <a:gd name="connsiteY3" fmla="*/ 412750 h 412750"/>
                <a:gd name="connsiteX4" fmla="*/ 206375 w 5207290"/>
                <a:gd name="connsiteY4" fmla="*/ 206375 h 412750"/>
                <a:gd name="connsiteX5" fmla="*/ 0 w 5207290"/>
                <a:gd name="connsiteY5" fmla="*/ 0 h 412750"/>
                <a:gd name="connsiteX0" fmla="*/ 0 w 5506798"/>
                <a:gd name="connsiteY0" fmla="*/ 0 h 412750"/>
                <a:gd name="connsiteX1" fmla="*/ 5100599 w 5506798"/>
                <a:gd name="connsiteY1" fmla="*/ 0 h 412750"/>
                <a:gd name="connsiteX2" fmla="*/ 5079168 w 5506798"/>
                <a:gd name="connsiteY2" fmla="*/ 412750 h 412750"/>
                <a:gd name="connsiteX3" fmla="*/ 0 w 5506798"/>
                <a:gd name="connsiteY3" fmla="*/ 412750 h 412750"/>
                <a:gd name="connsiteX4" fmla="*/ 206375 w 5506798"/>
                <a:gd name="connsiteY4" fmla="*/ 206375 h 412750"/>
                <a:gd name="connsiteX5" fmla="*/ 0 w 5506798"/>
                <a:gd name="connsiteY5" fmla="*/ 0 h 412750"/>
                <a:gd name="connsiteX0" fmla="*/ 0 w 5342781"/>
                <a:gd name="connsiteY0" fmla="*/ 0 h 412750"/>
                <a:gd name="connsiteX1" fmla="*/ 5100599 w 5342781"/>
                <a:gd name="connsiteY1" fmla="*/ 0 h 412750"/>
                <a:gd name="connsiteX2" fmla="*/ 5079168 w 5342781"/>
                <a:gd name="connsiteY2" fmla="*/ 412750 h 412750"/>
                <a:gd name="connsiteX3" fmla="*/ 0 w 5342781"/>
                <a:gd name="connsiteY3" fmla="*/ 412750 h 412750"/>
                <a:gd name="connsiteX4" fmla="*/ 206375 w 5342781"/>
                <a:gd name="connsiteY4" fmla="*/ 206375 h 412750"/>
                <a:gd name="connsiteX5" fmla="*/ 0 w 5342781"/>
                <a:gd name="connsiteY5" fmla="*/ 0 h 412750"/>
                <a:gd name="connsiteX0" fmla="*/ 0 w 5100599"/>
                <a:gd name="connsiteY0" fmla="*/ 0 h 412750"/>
                <a:gd name="connsiteX1" fmla="*/ 5100599 w 5100599"/>
                <a:gd name="connsiteY1" fmla="*/ 0 h 412750"/>
                <a:gd name="connsiteX2" fmla="*/ 5079168 w 5100599"/>
                <a:gd name="connsiteY2" fmla="*/ 412750 h 412750"/>
                <a:gd name="connsiteX3" fmla="*/ 0 w 5100599"/>
                <a:gd name="connsiteY3" fmla="*/ 412750 h 412750"/>
                <a:gd name="connsiteX4" fmla="*/ 206375 w 5100599"/>
                <a:gd name="connsiteY4" fmla="*/ 206375 h 412750"/>
                <a:gd name="connsiteX5" fmla="*/ 0 w 5100599"/>
                <a:gd name="connsiteY5" fmla="*/ 0 h 412750"/>
                <a:gd name="connsiteX0" fmla="*/ 0 w 5100599"/>
                <a:gd name="connsiteY0" fmla="*/ 0 h 412750"/>
                <a:gd name="connsiteX1" fmla="*/ 5100599 w 5100599"/>
                <a:gd name="connsiteY1" fmla="*/ 0 h 412750"/>
                <a:gd name="connsiteX2" fmla="*/ 5098218 w 5100599"/>
                <a:gd name="connsiteY2" fmla="*/ 412750 h 412750"/>
                <a:gd name="connsiteX3" fmla="*/ 0 w 5100599"/>
                <a:gd name="connsiteY3" fmla="*/ 412750 h 412750"/>
                <a:gd name="connsiteX4" fmla="*/ 206375 w 5100599"/>
                <a:gd name="connsiteY4" fmla="*/ 206375 h 412750"/>
                <a:gd name="connsiteX5" fmla="*/ 0 w 5100599"/>
                <a:gd name="connsiteY5" fmla="*/ 0 h 412750"/>
                <a:gd name="connsiteX0" fmla="*/ 0 w 5098223"/>
                <a:gd name="connsiteY0" fmla="*/ 0 h 412750"/>
                <a:gd name="connsiteX1" fmla="*/ 3608137 w 5098223"/>
                <a:gd name="connsiteY1" fmla="*/ 0 h 412750"/>
                <a:gd name="connsiteX2" fmla="*/ 5098218 w 5098223"/>
                <a:gd name="connsiteY2" fmla="*/ 412750 h 412750"/>
                <a:gd name="connsiteX3" fmla="*/ 0 w 5098223"/>
                <a:gd name="connsiteY3" fmla="*/ 412750 h 412750"/>
                <a:gd name="connsiteX4" fmla="*/ 206375 w 5098223"/>
                <a:gd name="connsiteY4" fmla="*/ 206375 h 412750"/>
                <a:gd name="connsiteX5" fmla="*/ 0 w 5098223"/>
                <a:gd name="connsiteY5" fmla="*/ 0 h 412750"/>
                <a:gd name="connsiteX0" fmla="*/ 0 w 3608137"/>
                <a:gd name="connsiteY0" fmla="*/ 0 h 412750"/>
                <a:gd name="connsiteX1" fmla="*/ 3608137 w 3608137"/>
                <a:gd name="connsiteY1" fmla="*/ 0 h 412750"/>
                <a:gd name="connsiteX2" fmla="*/ 3605754 w 3608137"/>
                <a:gd name="connsiteY2" fmla="*/ 407280 h 412750"/>
                <a:gd name="connsiteX3" fmla="*/ 0 w 3608137"/>
                <a:gd name="connsiteY3" fmla="*/ 412750 h 412750"/>
                <a:gd name="connsiteX4" fmla="*/ 206375 w 3608137"/>
                <a:gd name="connsiteY4" fmla="*/ 206375 h 412750"/>
                <a:gd name="connsiteX5" fmla="*/ 0 w 3608137"/>
                <a:gd name="connsiteY5" fmla="*/ 0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8137" h="412750">
                  <a:moveTo>
                    <a:pt x="0" y="0"/>
                  </a:moveTo>
                  <a:lnTo>
                    <a:pt x="3608137" y="0"/>
                  </a:lnTo>
                  <a:cubicBezTo>
                    <a:pt x="3604823" y="240244"/>
                    <a:pt x="3609187" y="202755"/>
                    <a:pt x="3605754" y="407280"/>
                  </a:cubicBezTo>
                  <a:lnTo>
                    <a:pt x="0" y="412750"/>
                  </a:lnTo>
                  <a:lnTo>
                    <a:pt x="206375" y="206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lIns="0" tIns="0" rIns="0" bIns="0" anchor="ctr"/>
            <a:lstStyle/>
            <a:p>
              <a:pPr algn="ctr"/>
              <a:r>
                <a:rPr lang="ru-RU" sz="1600" b="1" dirty="0">
                  <a:solidFill>
                    <a:srgbClr val="E4465A"/>
                  </a:solidFill>
                  <a:latin typeface="Trebuchet MS" pitchFamily="34" charset="0"/>
                  <a:ea typeface="Arial Unicode MS" pitchFamily="34" charset="-128"/>
                </a:rPr>
                <a:t>Представительств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6593" y="2969561"/>
            <a:ext cx="4299247" cy="531447"/>
            <a:chOff x="356593" y="2931096"/>
            <a:chExt cx="4095745" cy="435334"/>
          </a:xfrm>
        </p:grpSpPr>
        <p:sp>
          <p:nvSpPr>
            <p:cNvPr id="13" name="Пятиугольник 3"/>
            <p:cNvSpPr/>
            <p:nvPr/>
          </p:nvSpPr>
          <p:spPr bwMode="auto">
            <a:xfrm>
              <a:off x="356593" y="2931096"/>
              <a:ext cx="623639" cy="435334"/>
            </a:xfrm>
            <a:prstGeom prst="homePlate">
              <a:avLst>
                <a:gd name="adj" fmla="val 37633"/>
              </a:avLst>
            </a:prstGeom>
            <a:solidFill>
              <a:srgbClr val="E4465A"/>
            </a:solidFill>
            <a:ln w="190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lIns="36000" tIns="0" rIns="0" bIns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rebuchet MS" pitchFamily="34" charset="0"/>
                  <a:ea typeface="Arial Unicode MS" pitchFamily="34" charset="-128"/>
                </a:rPr>
                <a:t>24</a:t>
              </a: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  <a:ea typeface="Arial Unicode MS" pitchFamily="34" charset="-128"/>
                </a:rPr>
                <a:t>/7</a:t>
              </a:r>
              <a:endParaRPr lang="ru-RU" b="1" dirty="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</a:endParaRPr>
            </a:p>
          </p:txBody>
        </p:sp>
        <p:sp>
          <p:nvSpPr>
            <p:cNvPr id="15" name="Стрелка: шеврон 4"/>
            <p:cNvSpPr/>
            <p:nvPr/>
          </p:nvSpPr>
          <p:spPr bwMode="auto">
            <a:xfrm>
              <a:off x="980232" y="2931096"/>
              <a:ext cx="3472106" cy="435334"/>
            </a:xfrm>
            <a:custGeom>
              <a:avLst/>
              <a:gdLst>
                <a:gd name="connsiteX0" fmla="*/ 0 w 3336093"/>
                <a:gd name="connsiteY0" fmla="*/ 0 h 412750"/>
                <a:gd name="connsiteX1" fmla="*/ 3129718 w 3336093"/>
                <a:gd name="connsiteY1" fmla="*/ 0 h 412750"/>
                <a:gd name="connsiteX2" fmla="*/ 3336093 w 3336093"/>
                <a:gd name="connsiteY2" fmla="*/ 206375 h 412750"/>
                <a:gd name="connsiteX3" fmla="*/ 31297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336093"/>
                <a:gd name="connsiteY0" fmla="*/ 3175 h 415925"/>
                <a:gd name="connsiteX1" fmla="*/ 3332918 w 3336093"/>
                <a:gd name="connsiteY1" fmla="*/ 0 h 415925"/>
                <a:gd name="connsiteX2" fmla="*/ 3336093 w 3336093"/>
                <a:gd name="connsiteY2" fmla="*/ 209550 h 415925"/>
                <a:gd name="connsiteX3" fmla="*/ 3129718 w 3336093"/>
                <a:gd name="connsiteY3" fmla="*/ 415925 h 415925"/>
                <a:gd name="connsiteX4" fmla="*/ 0 w 3336093"/>
                <a:gd name="connsiteY4" fmla="*/ 415925 h 415925"/>
                <a:gd name="connsiteX5" fmla="*/ 206375 w 3336093"/>
                <a:gd name="connsiteY5" fmla="*/ 209550 h 415925"/>
                <a:gd name="connsiteX6" fmla="*/ 0 w 3336093"/>
                <a:gd name="connsiteY6" fmla="*/ 3175 h 415925"/>
                <a:gd name="connsiteX0" fmla="*/ 0 w 3336093"/>
                <a:gd name="connsiteY0" fmla="*/ 3175 h 415925"/>
                <a:gd name="connsiteX1" fmla="*/ 3332918 w 3336093"/>
                <a:gd name="connsiteY1" fmla="*/ 0 h 415925"/>
                <a:gd name="connsiteX2" fmla="*/ 3336093 w 3336093"/>
                <a:gd name="connsiteY2" fmla="*/ 209550 h 415925"/>
                <a:gd name="connsiteX3" fmla="*/ 3332918 w 3336093"/>
                <a:gd name="connsiteY3" fmla="*/ 415925 h 415925"/>
                <a:gd name="connsiteX4" fmla="*/ 0 w 3336093"/>
                <a:gd name="connsiteY4" fmla="*/ 415925 h 415925"/>
                <a:gd name="connsiteX5" fmla="*/ 206375 w 3336093"/>
                <a:gd name="connsiteY5" fmla="*/ 209550 h 415925"/>
                <a:gd name="connsiteX6" fmla="*/ 0 w 3336093"/>
                <a:gd name="connsiteY6" fmla="*/ 3175 h 415925"/>
                <a:gd name="connsiteX0" fmla="*/ 0 w 3336093"/>
                <a:gd name="connsiteY0" fmla="*/ 3175 h 415925"/>
                <a:gd name="connsiteX1" fmla="*/ 3224968 w 3336093"/>
                <a:gd name="connsiteY1" fmla="*/ 0 h 415925"/>
                <a:gd name="connsiteX2" fmla="*/ 3336093 w 3336093"/>
                <a:gd name="connsiteY2" fmla="*/ 209550 h 415925"/>
                <a:gd name="connsiteX3" fmla="*/ 3332918 w 3336093"/>
                <a:gd name="connsiteY3" fmla="*/ 415925 h 415925"/>
                <a:gd name="connsiteX4" fmla="*/ 0 w 3336093"/>
                <a:gd name="connsiteY4" fmla="*/ 415925 h 415925"/>
                <a:gd name="connsiteX5" fmla="*/ 206375 w 3336093"/>
                <a:gd name="connsiteY5" fmla="*/ 209550 h 415925"/>
                <a:gd name="connsiteX6" fmla="*/ 0 w 3336093"/>
                <a:gd name="connsiteY6" fmla="*/ 3175 h 415925"/>
                <a:gd name="connsiteX0" fmla="*/ 0 w 3336093"/>
                <a:gd name="connsiteY0" fmla="*/ 0 h 412750"/>
                <a:gd name="connsiteX1" fmla="*/ 3332918 w 3336093"/>
                <a:gd name="connsiteY1" fmla="*/ 0 h 412750"/>
                <a:gd name="connsiteX2" fmla="*/ 3336093 w 3336093"/>
                <a:gd name="connsiteY2" fmla="*/ 206375 h 412750"/>
                <a:gd name="connsiteX3" fmla="*/ 33329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342534"/>
                <a:gd name="connsiteY0" fmla="*/ 0 h 412750"/>
                <a:gd name="connsiteX1" fmla="*/ 3342443 w 3342534"/>
                <a:gd name="connsiteY1" fmla="*/ 0 h 412750"/>
                <a:gd name="connsiteX2" fmla="*/ 3336093 w 3342534"/>
                <a:gd name="connsiteY2" fmla="*/ 206375 h 412750"/>
                <a:gd name="connsiteX3" fmla="*/ 3332918 w 3342534"/>
                <a:gd name="connsiteY3" fmla="*/ 412750 h 412750"/>
                <a:gd name="connsiteX4" fmla="*/ 0 w 3342534"/>
                <a:gd name="connsiteY4" fmla="*/ 412750 h 412750"/>
                <a:gd name="connsiteX5" fmla="*/ 206375 w 3342534"/>
                <a:gd name="connsiteY5" fmla="*/ 206375 h 412750"/>
                <a:gd name="connsiteX6" fmla="*/ 0 w 3342534"/>
                <a:gd name="connsiteY6" fmla="*/ 0 h 412750"/>
                <a:gd name="connsiteX0" fmla="*/ 0 w 3336093"/>
                <a:gd name="connsiteY0" fmla="*/ 0 h 412750"/>
                <a:gd name="connsiteX1" fmla="*/ 3287674 w 3336093"/>
                <a:gd name="connsiteY1" fmla="*/ 0 h 412750"/>
                <a:gd name="connsiteX2" fmla="*/ 3336093 w 3336093"/>
                <a:gd name="connsiteY2" fmla="*/ 206375 h 412750"/>
                <a:gd name="connsiteX3" fmla="*/ 33329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336093"/>
                <a:gd name="connsiteY0" fmla="*/ 0 h 412750"/>
                <a:gd name="connsiteX1" fmla="*/ 3335299 w 3336093"/>
                <a:gd name="connsiteY1" fmla="*/ 0 h 412750"/>
                <a:gd name="connsiteX2" fmla="*/ 3336093 w 3336093"/>
                <a:gd name="connsiteY2" fmla="*/ 206375 h 412750"/>
                <a:gd name="connsiteX3" fmla="*/ 3332918 w 3336093"/>
                <a:gd name="connsiteY3" fmla="*/ 412750 h 412750"/>
                <a:gd name="connsiteX4" fmla="*/ 0 w 3336093"/>
                <a:gd name="connsiteY4" fmla="*/ 412750 h 412750"/>
                <a:gd name="connsiteX5" fmla="*/ 206375 w 3336093"/>
                <a:gd name="connsiteY5" fmla="*/ 206375 h 412750"/>
                <a:gd name="connsiteX6" fmla="*/ 0 w 3336093"/>
                <a:gd name="connsiteY6" fmla="*/ 0 h 412750"/>
                <a:gd name="connsiteX0" fmla="*/ 0 w 3750873"/>
                <a:gd name="connsiteY0" fmla="*/ 0 h 412750"/>
                <a:gd name="connsiteX1" fmla="*/ 3335299 w 3750873"/>
                <a:gd name="connsiteY1" fmla="*/ 0 h 412750"/>
                <a:gd name="connsiteX2" fmla="*/ 3332918 w 3750873"/>
                <a:gd name="connsiteY2" fmla="*/ 412750 h 412750"/>
                <a:gd name="connsiteX3" fmla="*/ 0 w 3750873"/>
                <a:gd name="connsiteY3" fmla="*/ 412750 h 412750"/>
                <a:gd name="connsiteX4" fmla="*/ 206375 w 3750873"/>
                <a:gd name="connsiteY4" fmla="*/ 206375 h 412750"/>
                <a:gd name="connsiteX5" fmla="*/ 0 w 3750873"/>
                <a:gd name="connsiteY5" fmla="*/ 0 h 412750"/>
                <a:gd name="connsiteX0" fmla="*/ 0 w 5207290"/>
                <a:gd name="connsiteY0" fmla="*/ 0 h 412750"/>
                <a:gd name="connsiteX1" fmla="*/ 5100599 w 5207290"/>
                <a:gd name="connsiteY1" fmla="*/ 0 h 412750"/>
                <a:gd name="connsiteX2" fmla="*/ 3332918 w 5207290"/>
                <a:gd name="connsiteY2" fmla="*/ 412750 h 412750"/>
                <a:gd name="connsiteX3" fmla="*/ 0 w 5207290"/>
                <a:gd name="connsiteY3" fmla="*/ 412750 h 412750"/>
                <a:gd name="connsiteX4" fmla="*/ 206375 w 5207290"/>
                <a:gd name="connsiteY4" fmla="*/ 206375 h 412750"/>
                <a:gd name="connsiteX5" fmla="*/ 0 w 5207290"/>
                <a:gd name="connsiteY5" fmla="*/ 0 h 412750"/>
                <a:gd name="connsiteX0" fmla="*/ 0 w 5506798"/>
                <a:gd name="connsiteY0" fmla="*/ 0 h 412750"/>
                <a:gd name="connsiteX1" fmla="*/ 5100599 w 5506798"/>
                <a:gd name="connsiteY1" fmla="*/ 0 h 412750"/>
                <a:gd name="connsiteX2" fmla="*/ 5079168 w 5506798"/>
                <a:gd name="connsiteY2" fmla="*/ 412750 h 412750"/>
                <a:gd name="connsiteX3" fmla="*/ 0 w 5506798"/>
                <a:gd name="connsiteY3" fmla="*/ 412750 h 412750"/>
                <a:gd name="connsiteX4" fmla="*/ 206375 w 5506798"/>
                <a:gd name="connsiteY4" fmla="*/ 206375 h 412750"/>
                <a:gd name="connsiteX5" fmla="*/ 0 w 5506798"/>
                <a:gd name="connsiteY5" fmla="*/ 0 h 412750"/>
                <a:gd name="connsiteX0" fmla="*/ 0 w 5342781"/>
                <a:gd name="connsiteY0" fmla="*/ 0 h 412750"/>
                <a:gd name="connsiteX1" fmla="*/ 5100599 w 5342781"/>
                <a:gd name="connsiteY1" fmla="*/ 0 h 412750"/>
                <a:gd name="connsiteX2" fmla="*/ 5079168 w 5342781"/>
                <a:gd name="connsiteY2" fmla="*/ 412750 h 412750"/>
                <a:gd name="connsiteX3" fmla="*/ 0 w 5342781"/>
                <a:gd name="connsiteY3" fmla="*/ 412750 h 412750"/>
                <a:gd name="connsiteX4" fmla="*/ 206375 w 5342781"/>
                <a:gd name="connsiteY4" fmla="*/ 206375 h 412750"/>
                <a:gd name="connsiteX5" fmla="*/ 0 w 5342781"/>
                <a:gd name="connsiteY5" fmla="*/ 0 h 412750"/>
                <a:gd name="connsiteX0" fmla="*/ 0 w 5100599"/>
                <a:gd name="connsiteY0" fmla="*/ 0 h 412750"/>
                <a:gd name="connsiteX1" fmla="*/ 5100599 w 5100599"/>
                <a:gd name="connsiteY1" fmla="*/ 0 h 412750"/>
                <a:gd name="connsiteX2" fmla="*/ 5079168 w 5100599"/>
                <a:gd name="connsiteY2" fmla="*/ 412750 h 412750"/>
                <a:gd name="connsiteX3" fmla="*/ 0 w 5100599"/>
                <a:gd name="connsiteY3" fmla="*/ 412750 h 412750"/>
                <a:gd name="connsiteX4" fmla="*/ 206375 w 5100599"/>
                <a:gd name="connsiteY4" fmla="*/ 206375 h 412750"/>
                <a:gd name="connsiteX5" fmla="*/ 0 w 5100599"/>
                <a:gd name="connsiteY5" fmla="*/ 0 h 412750"/>
                <a:gd name="connsiteX0" fmla="*/ 0 w 5100599"/>
                <a:gd name="connsiteY0" fmla="*/ 0 h 412750"/>
                <a:gd name="connsiteX1" fmla="*/ 5100599 w 5100599"/>
                <a:gd name="connsiteY1" fmla="*/ 0 h 412750"/>
                <a:gd name="connsiteX2" fmla="*/ 5098218 w 5100599"/>
                <a:gd name="connsiteY2" fmla="*/ 412750 h 412750"/>
                <a:gd name="connsiteX3" fmla="*/ 0 w 5100599"/>
                <a:gd name="connsiteY3" fmla="*/ 412750 h 412750"/>
                <a:gd name="connsiteX4" fmla="*/ 206375 w 5100599"/>
                <a:gd name="connsiteY4" fmla="*/ 206375 h 412750"/>
                <a:gd name="connsiteX5" fmla="*/ 0 w 5100599"/>
                <a:gd name="connsiteY5" fmla="*/ 0 h 412750"/>
                <a:gd name="connsiteX0" fmla="*/ 0 w 5098223"/>
                <a:gd name="connsiteY0" fmla="*/ 0 h 412750"/>
                <a:gd name="connsiteX1" fmla="*/ 3608137 w 5098223"/>
                <a:gd name="connsiteY1" fmla="*/ 0 h 412750"/>
                <a:gd name="connsiteX2" fmla="*/ 5098218 w 5098223"/>
                <a:gd name="connsiteY2" fmla="*/ 412750 h 412750"/>
                <a:gd name="connsiteX3" fmla="*/ 0 w 5098223"/>
                <a:gd name="connsiteY3" fmla="*/ 412750 h 412750"/>
                <a:gd name="connsiteX4" fmla="*/ 206375 w 5098223"/>
                <a:gd name="connsiteY4" fmla="*/ 206375 h 412750"/>
                <a:gd name="connsiteX5" fmla="*/ 0 w 5098223"/>
                <a:gd name="connsiteY5" fmla="*/ 0 h 412750"/>
                <a:gd name="connsiteX0" fmla="*/ 0 w 3608137"/>
                <a:gd name="connsiteY0" fmla="*/ 0 h 412750"/>
                <a:gd name="connsiteX1" fmla="*/ 3608137 w 3608137"/>
                <a:gd name="connsiteY1" fmla="*/ 0 h 412750"/>
                <a:gd name="connsiteX2" fmla="*/ 3605754 w 3608137"/>
                <a:gd name="connsiteY2" fmla="*/ 407280 h 412750"/>
                <a:gd name="connsiteX3" fmla="*/ 0 w 3608137"/>
                <a:gd name="connsiteY3" fmla="*/ 412750 h 412750"/>
                <a:gd name="connsiteX4" fmla="*/ 206375 w 3608137"/>
                <a:gd name="connsiteY4" fmla="*/ 206375 h 412750"/>
                <a:gd name="connsiteX5" fmla="*/ 0 w 3608137"/>
                <a:gd name="connsiteY5" fmla="*/ 0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8137" h="412750">
                  <a:moveTo>
                    <a:pt x="0" y="0"/>
                  </a:moveTo>
                  <a:lnTo>
                    <a:pt x="3608137" y="0"/>
                  </a:lnTo>
                  <a:cubicBezTo>
                    <a:pt x="3604823" y="240244"/>
                    <a:pt x="3609187" y="202755"/>
                    <a:pt x="3605754" y="407280"/>
                  </a:cubicBezTo>
                  <a:lnTo>
                    <a:pt x="0" y="412750"/>
                  </a:lnTo>
                  <a:lnTo>
                    <a:pt x="206375" y="206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lIns="0" tIns="0" rIns="0" bIns="0" anchor="ctr"/>
            <a:lstStyle/>
            <a:p>
              <a:pPr algn="ctr" fontAlgn="base">
                <a:lnSpc>
                  <a:spcPct val="100000"/>
                </a:lnSpc>
                <a:spcAft>
                  <a:spcPct val="0"/>
                </a:spcAft>
                <a:defRPr/>
              </a:pPr>
              <a:r>
                <a:rPr lang="ru-RU" sz="1500" b="1" dirty="0">
                  <a:solidFill>
                    <a:srgbClr val="E4465A"/>
                  </a:solidFill>
                  <a:latin typeface="Trebuchet MS" pitchFamily="34" charset="0"/>
                  <a:ea typeface="Arial Unicode MS" pitchFamily="34" charset="-128"/>
                </a:rPr>
                <a:t>Персональный менеджер </a:t>
              </a:r>
              <a:r>
                <a:rPr lang="en-US" sz="1500" b="1" dirty="0">
                  <a:solidFill>
                    <a:srgbClr val="E4465A"/>
                  </a:solidFill>
                  <a:latin typeface="Trebuchet MS" pitchFamily="34" charset="0"/>
                  <a:ea typeface="Arial Unicode MS" pitchFamily="34" charset="-128"/>
                </a:rPr>
                <a:t/>
              </a:r>
              <a:br>
                <a:rPr lang="en-US" sz="1500" b="1" dirty="0">
                  <a:solidFill>
                    <a:srgbClr val="E4465A"/>
                  </a:solidFill>
                  <a:latin typeface="Trebuchet MS" pitchFamily="34" charset="0"/>
                  <a:ea typeface="Arial Unicode MS" pitchFamily="34" charset="-128"/>
                </a:rPr>
              </a:br>
              <a:r>
                <a:rPr lang="ru-RU" sz="1500" b="1" dirty="0">
                  <a:solidFill>
                    <a:srgbClr val="E4465A"/>
                  </a:solidFill>
                  <a:latin typeface="Trebuchet MS" pitchFamily="34" charset="0"/>
                  <a:ea typeface="Arial Unicode MS" pitchFamily="34" charset="-128"/>
                </a:rPr>
                <a:t>для каждого заказчика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651630" y="64052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9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>
            <a:spLocks/>
          </p:cNvSpPr>
          <p:nvPr/>
        </p:nvSpPr>
        <p:spPr bwMode="auto">
          <a:xfrm>
            <a:off x="6208713" y="1900238"/>
            <a:ext cx="877887" cy="1250950"/>
          </a:xfrm>
          <a:custGeom>
            <a:avLst/>
            <a:gdLst>
              <a:gd name="T0" fmla="*/ 0 w 215"/>
              <a:gd name="T1" fmla="*/ 86 h 307"/>
              <a:gd name="T2" fmla="*/ 73 w 215"/>
              <a:gd name="T3" fmla="*/ 96 h 307"/>
              <a:gd name="T4" fmla="*/ 102 w 215"/>
              <a:gd name="T5" fmla="*/ 57 h 307"/>
              <a:gd name="T6" fmla="*/ 146 w 215"/>
              <a:gd name="T7" fmla="*/ 0 h 307"/>
              <a:gd name="T8" fmla="*/ 148 w 215"/>
              <a:gd name="T9" fmla="*/ 72 h 307"/>
              <a:gd name="T10" fmla="*/ 149 w 215"/>
              <a:gd name="T11" fmla="*/ 121 h 307"/>
              <a:gd name="T12" fmla="*/ 215 w 215"/>
              <a:gd name="T13" fmla="*/ 156 h 307"/>
              <a:gd name="T14" fmla="*/ 106 w 215"/>
              <a:gd name="T15" fmla="*/ 307 h 307"/>
              <a:gd name="T16" fmla="*/ 0 w 215"/>
              <a:gd name="T17" fmla="*/ 272 h 307"/>
              <a:gd name="T18" fmla="*/ 0 w 215"/>
              <a:gd name="T19" fmla="*/ 8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5" h="307">
                <a:moveTo>
                  <a:pt x="0" y="86"/>
                </a:moveTo>
                <a:cubicBezTo>
                  <a:pt x="25" y="87"/>
                  <a:pt x="49" y="91"/>
                  <a:pt x="73" y="96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46" y="0"/>
                  <a:pt x="146" y="0"/>
                  <a:pt x="146" y="0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72" y="131"/>
                  <a:pt x="194" y="142"/>
                  <a:pt x="215" y="156"/>
                </a:cubicBezTo>
                <a:cubicBezTo>
                  <a:pt x="106" y="307"/>
                  <a:pt x="106" y="307"/>
                  <a:pt x="106" y="307"/>
                </a:cubicBezTo>
                <a:cubicBezTo>
                  <a:pt x="74" y="288"/>
                  <a:pt x="38" y="275"/>
                  <a:pt x="0" y="272"/>
                </a:cubicBezTo>
                <a:lnTo>
                  <a:pt x="0" y="86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528107" y="1439565"/>
            <a:ext cx="4559781" cy="549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algn="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rebuchet MS"/>
                <a:ea typeface="Arial Unicode MS" panose="020B0604020202020204" pitchFamily="34" charset="-128"/>
              </a:rPr>
              <a:t>Многоуровневая аналитическая 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Trebuchet MS"/>
              <a:ea typeface="Arial Unicode MS" panose="020B0604020202020204" pitchFamily="34" charset="-128"/>
            </a:endParaRPr>
          </a:p>
          <a:p>
            <a:pPr algn="r"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Arial Unicode MS" panose="020B0604020202020204" pitchFamily="34" charset="-128"/>
              </a:rPr>
              <a:t>система отчетности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rebuchet MS"/>
              <a:ea typeface="Arial Unicode MS" panose="020B0604020202020204" pitchFamily="34" charset="-128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149497" y="3607672"/>
            <a:ext cx="3462957" cy="1105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algn="r">
              <a:defRPr/>
            </a:pPr>
            <a:endParaRPr lang="ru-RU" dirty="0" smtClean="0">
              <a:solidFill>
                <a:schemeClr val="bg2">
                  <a:lumMod val="75000"/>
                </a:schemeClr>
              </a:solidFill>
              <a:latin typeface="Trebuchet MS"/>
              <a:ea typeface="Arial Unicode MS" panose="020B0604020202020204" pitchFamily="34" charset="-128"/>
            </a:endParaRPr>
          </a:p>
          <a:p>
            <a:pPr algn="r"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Arial Unicode MS" panose="020B0604020202020204" pitchFamily="34" charset="-128"/>
              </a:rPr>
              <a:t>Все типы торговых процедур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rebuchet MS"/>
              <a:ea typeface="Arial Unicode MS" panose="020B0604020202020204" pitchFamily="34" charset="-128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6904484" y="1482625"/>
            <a:ext cx="5024164" cy="2901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Arial Unicode MS" panose="020B0604020202020204" pitchFamily="34" charset="-128"/>
              </a:rPr>
              <a:t>Персональный менеджер в режиме 24/7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rebuchet MS"/>
              <a:ea typeface="Arial Unicode MS" panose="020B0604020202020204" pitchFamily="34" charset="-128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8096386" y="2296243"/>
            <a:ext cx="3717671" cy="5440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Юридическая поддержка на всех этапах осуществления закупок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5659712" y="6146894"/>
            <a:ext cx="5908896" cy="5224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r"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</a:rPr>
              <a:t>«О контрагенте»: система проверки поставщиков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rebuchet MS"/>
              <a:ea typeface="Arial Unicode MS" panose="020B0604020202020204" pitchFamily="34" charset="-128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263352" y="6237312"/>
            <a:ext cx="5659323" cy="7046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algn="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Привлечение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поставщиков к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участию в закупках</a:t>
            </a: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8533425" y="3710619"/>
            <a:ext cx="3197993" cy="6527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Независимая экспертиза тендерной документации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8184364" y="5013176"/>
            <a:ext cx="3528260" cy="3397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Arial Unicode MS" panose="020B0604020202020204" pitchFamily="34" charset="-128"/>
              </a:rPr>
              <a:t>Регулярное проведение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</a:rPr>
              <a:t>образовательных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</a:rPr>
              <a:t>мероприятий в сфере закупок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rebuchet MS"/>
              <a:ea typeface="Arial Unicode MS" panose="020B0604020202020204" pitchFamily="34" charset="-128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178425" y="3101975"/>
            <a:ext cx="1870075" cy="1870075"/>
          </a:xfrm>
          <a:prstGeom prst="ellipse">
            <a:avLst/>
          </a:prstGeom>
          <a:solidFill>
            <a:srgbClr val="E646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141913" y="1900238"/>
            <a:ext cx="876300" cy="1250950"/>
          </a:xfrm>
          <a:custGeom>
            <a:avLst/>
            <a:gdLst>
              <a:gd name="T0" fmla="*/ 67 w 215"/>
              <a:gd name="T1" fmla="*/ 0 h 307"/>
              <a:gd name="T2" fmla="*/ 111 w 215"/>
              <a:gd name="T3" fmla="*/ 58 h 307"/>
              <a:gd name="T4" fmla="*/ 141 w 215"/>
              <a:gd name="T5" fmla="*/ 96 h 307"/>
              <a:gd name="T6" fmla="*/ 215 w 215"/>
              <a:gd name="T7" fmla="*/ 86 h 307"/>
              <a:gd name="T8" fmla="*/ 215 w 215"/>
              <a:gd name="T9" fmla="*/ 272 h 307"/>
              <a:gd name="T10" fmla="*/ 109 w 215"/>
              <a:gd name="T11" fmla="*/ 307 h 307"/>
              <a:gd name="T12" fmla="*/ 0 w 215"/>
              <a:gd name="T13" fmla="*/ 156 h 307"/>
              <a:gd name="T14" fmla="*/ 64 w 215"/>
              <a:gd name="T15" fmla="*/ 121 h 307"/>
              <a:gd name="T16" fmla="*/ 66 w 215"/>
              <a:gd name="T17" fmla="*/ 73 h 307"/>
              <a:gd name="T18" fmla="*/ 67 w 215"/>
              <a:gd name="T1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5" h="307">
                <a:moveTo>
                  <a:pt x="67" y="0"/>
                </a:moveTo>
                <a:cubicBezTo>
                  <a:pt x="111" y="58"/>
                  <a:pt x="111" y="58"/>
                  <a:pt x="111" y="58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65" y="91"/>
                  <a:pt x="190" y="87"/>
                  <a:pt x="215" y="86"/>
                </a:cubicBezTo>
                <a:cubicBezTo>
                  <a:pt x="215" y="272"/>
                  <a:pt x="215" y="272"/>
                  <a:pt x="215" y="272"/>
                </a:cubicBezTo>
                <a:cubicBezTo>
                  <a:pt x="177" y="275"/>
                  <a:pt x="141" y="288"/>
                  <a:pt x="109" y="307"/>
                </a:cubicBezTo>
                <a:cubicBezTo>
                  <a:pt x="0" y="156"/>
                  <a:pt x="0" y="156"/>
                  <a:pt x="0" y="156"/>
                </a:cubicBezTo>
                <a:cubicBezTo>
                  <a:pt x="20" y="143"/>
                  <a:pt x="42" y="131"/>
                  <a:pt x="64" y="121"/>
                </a:cubicBezTo>
                <a:cubicBezTo>
                  <a:pt x="66" y="73"/>
                  <a:pt x="66" y="73"/>
                  <a:pt x="66" y="73"/>
                </a:cubicBezTo>
                <a:lnTo>
                  <a:pt x="67" y="0"/>
                </a:lnTo>
                <a:close/>
              </a:path>
            </a:pathLst>
          </a:custGeom>
          <a:solidFill>
            <a:srgbClr val="C2C4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294188" y="2649538"/>
            <a:ext cx="1136650" cy="977900"/>
          </a:xfrm>
          <a:custGeom>
            <a:avLst/>
            <a:gdLst>
              <a:gd name="T0" fmla="*/ 0 w 279"/>
              <a:gd name="T1" fmla="*/ 17 h 240"/>
              <a:gd name="T2" fmla="*/ 69 w 279"/>
              <a:gd name="T3" fmla="*/ 38 h 240"/>
              <a:gd name="T4" fmla="*/ 116 w 279"/>
              <a:gd name="T5" fmla="*/ 52 h 240"/>
              <a:gd name="T6" fmla="*/ 170 w 279"/>
              <a:gd name="T7" fmla="*/ 0 h 240"/>
              <a:gd name="T8" fmla="*/ 279 w 279"/>
              <a:gd name="T9" fmla="*/ 150 h 240"/>
              <a:gd name="T10" fmla="*/ 214 w 279"/>
              <a:gd name="T11" fmla="*/ 240 h 240"/>
              <a:gd name="T12" fmla="*/ 37 w 279"/>
              <a:gd name="T13" fmla="*/ 183 h 240"/>
              <a:gd name="T14" fmla="*/ 69 w 279"/>
              <a:gd name="T15" fmla="*/ 117 h 240"/>
              <a:gd name="T16" fmla="*/ 41 w 279"/>
              <a:gd name="T17" fmla="*/ 77 h 240"/>
              <a:gd name="T18" fmla="*/ 0 w 279"/>
              <a:gd name="T19" fmla="*/ 1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9" h="240">
                <a:moveTo>
                  <a:pt x="0" y="17"/>
                </a:moveTo>
                <a:cubicBezTo>
                  <a:pt x="69" y="38"/>
                  <a:pt x="69" y="38"/>
                  <a:pt x="69" y="38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32" y="33"/>
                  <a:pt x="151" y="15"/>
                  <a:pt x="170" y="0"/>
                </a:cubicBezTo>
                <a:cubicBezTo>
                  <a:pt x="279" y="150"/>
                  <a:pt x="279" y="150"/>
                  <a:pt x="279" y="150"/>
                </a:cubicBezTo>
                <a:cubicBezTo>
                  <a:pt x="251" y="175"/>
                  <a:pt x="229" y="205"/>
                  <a:pt x="214" y="240"/>
                </a:cubicBezTo>
                <a:cubicBezTo>
                  <a:pt x="37" y="183"/>
                  <a:pt x="37" y="183"/>
                  <a:pt x="37" y="183"/>
                </a:cubicBezTo>
                <a:cubicBezTo>
                  <a:pt x="46" y="160"/>
                  <a:pt x="56" y="138"/>
                  <a:pt x="69" y="117"/>
                </a:cubicBezTo>
                <a:cubicBezTo>
                  <a:pt x="41" y="77"/>
                  <a:pt x="41" y="77"/>
                  <a:pt x="41" y="77"/>
                </a:cubicBezTo>
                <a:lnTo>
                  <a:pt x="0" y="17"/>
                </a:lnTo>
                <a:close/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3865563" y="3575050"/>
            <a:ext cx="1239837" cy="923925"/>
          </a:xfrm>
          <a:custGeom>
            <a:avLst/>
            <a:gdLst>
              <a:gd name="T0" fmla="*/ 0 w 304"/>
              <a:gd name="T1" fmla="*/ 114 h 227"/>
              <a:gd name="T2" fmla="*/ 68 w 304"/>
              <a:gd name="T3" fmla="*/ 90 h 227"/>
              <a:gd name="T4" fmla="*/ 114 w 304"/>
              <a:gd name="T5" fmla="*/ 74 h 227"/>
              <a:gd name="T6" fmla="*/ 127 w 304"/>
              <a:gd name="T7" fmla="*/ 0 h 227"/>
              <a:gd name="T8" fmla="*/ 304 w 304"/>
              <a:gd name="T9" fmla="*/ 57 h 227"/>
              <a:gd name="T10" fmla="*/ 298 w 304"/>
              <a:gd name="T11" fmla="*/ 113 h 227"/>
              <a:gd name="T12" fmla="*/ 304 w 304"/>
              <a:gd name="T13" fmla="*/ 169 h 227"/>
              <a:gd name="T14" fmla="*/ 127 w 304"/>
              <a:gd name="T15" fmla="*/ 227 h 227"/>
              <a:gd name="T16" fmla="*/ 115 w 304"/>
              <a:gd name="T17" fmla="*/ 154 h 227"/>
              <a:gd name="T18" fmla="*/ 68 w 304"/>
              <a:gd name="T19" fmla="*/ 138 h 227"/>
              <a:gd name="T20" fmla="*/ 0 w 304"/>
              <a:gd name="T2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4" h="227">
                <a:moveTo>
                  <a:pt x="0" y="114"/>
                </a:moveTo>
                <a:cubicBezTo>
                  <a:pt x="68" y="90"/>
                  <a:pt x="68" y="90"/>
                  <a:pt x="68" y="90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7" y="49"/>
                  <a:pt x="121" y="24"/>
                  <a:pt x="127" y="0"/>
                </a:cubicBezTo>
                <a:cubicBezTo>
                  <a:pt x="304" y="57"/>
                  <a:pt x="304" y="57"/>
                  <a:pt x="304" y="57"/>
                </a:cubicBezTo>
                <a:cubicBezTo>
                  <a:pt x="300" y="75"/>
                  <a:pt x="298" y="94"/>
                  <a:pt x="298" y="113"/>
                </a:cubicBezTo>
                <a:cubicBezTo>
                  <a:pt x="298" y="133"/>
                  <a:pt x="300" y="151"/>
                  <a:pt x="304" y="169"/>
                </a:cubicBezTo>
                <a:cubicBezTo>
                  <a:pt x="127" y="227"/>
                  <a:pt x="127" y="227"/>
                  <a:pt x="127" y="227"/>
                </a:cubicBezTo>
                <a:cubicBezTo>
                  <a:pt x="121" y="203"/>
                  <a:pt x="117" y="179"/>
                  <a:pt x="115" y="154"/>
                </a:cubicBezTo>
                <a:cubicBezTo>
                  <a:pt x="68" y="138"/>
                  <a:pt x="68" y="138"/>
                  <a:pt x="68" y="138"/>
                </a:cubicBezTo>
                <a:lnTo>
                  <a:pt x="0" y="114"/>
                </a:lnTo>
                <a:close/>
              </a:path>
            </a:pathLst>
          </a:custGeom>
          <a:solidFill>
            <a:srgbClr val="AFB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4297363" y="4441825"/>
            <a:ext cx="1133475" cy="982663"/>
          </a:xfrm>
          <a:custGeom>
            <a:avLst/>
            <a:gdLst>
              <a:gd name="T0" fmla="*/ 0 w 278"/>
              <a:gd name="T1" fmla="*/ 225 h 241"/>
              <a:gd name="T2" fmla="*/ 41 w 278"/>
              <a:gd name="T3" fmla="*/ 166 h 241"/>
              <a:gd name="T4" fmla="*/ 69 w 278"/>
              <a:gd name="T5" fmla="*/ 126 h 241"/>
              <a:gd name="T6" fmla="*/ 36 w 278"/>
              <a:gd name="T7" fmla="*/ 58 h 241"/>
              <a:gd name="T8" fmla="*/ 213 w 278"/>
              <a:gd name="T9" fmla="*/ 0 h 241"/>
              <a:gd name="T10" fmla="*/ 278 w 278"/>
              <a:gd name="T11" fmla="*/ 91 h 241"/>
              <a:gd name="T12" fmla="*/ 169 w 278"/>
              <a:gd name="T13" fmla="*/ 241 h 241"/>
              <a:gd name="T14" fmla="*/ 116 w 278"/>
              <a:gd name="T15" fmla="*/ 190 h 241"/>
              <a:gd name="T16" fmla="*/ 69 w 278"/>
              <a:gd name="T17" fmla="*/ 204 h 241"/>
              <a:gd name="T18" fmla="*/ 0 w 278"/>
              <a:gd name="T19" fmla="*/ 22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8" h="241">
                <a:moveTo>
                  <a:pt x="0" y="225"/>
                </a:moveTo>
                <a:cubicBezTo>
                  <a:pt x="41" y="166"/>
                  <a:pt x="41" y="166"/>
                  <a:pt x="41" y="16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56" y="104"/>
                  <a:pt x="45" y="82"/>
                  <a:pt x="36" y="58"/>
                </a:cubicBezTo>
                <a:cubicBezTo>
                  <a:pt x="213" y="0"/>
                  <a:pt x="213" y="0"/>
                  <a:pt x="213" y="0"/>
                </a:cubicBezTo>
                <a:cubicBezTo>
                  <a:pt x="228" y="35"/>
                  <a:pt x="250" y="66"/>
                  <a:pt x="278" y="91"/>
                </a:cubicBezTo>
                <a:cubicBezTo>
                  <a:pt x="169" y="241"/>
                  <a:pt x="169" y="241"/>
                  <a:pt x="169" y="241"/>
                </a:cubicBezTo>
                <a:cubicBezTo>
                  <a:pt x="150" y="226"/>
                  <a:pt x="132" y="209"/>
                  <a:pt x="116" y="190"/>
                </a:cubicBezTo>
                <a:cubicBezTo>
                  <a:pt x="69" y="204"/>
                  <a:pt x="69" y="204"/>
                  <a:pt x="69" y="204"/>
                </a:cubicBezTo>
                <a:lnTo>
                  <a:pt x="0" y="225"/>
                </a:lnTo>
                <a:close/>
              </a:path>
            </a:pathLst>
          </a:custGeom>
          <a:solidFill>
            <a:srgbClr val="9D9F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5141913" y="4922838"/>
            <a:ext cx="876300" cy="1250950"/>
          </a:xfrm>
          <a:custGeom>
            <a:avLst/>
            <a:gdLst>
              <a:gd name="T0" fmla="*/ 69 w 215"/>
              <a:gd name="T1" fmla="*/ 307 h 307"/>
              <a:gd name="T2" fmla="*/ 67 w 215"/>
              <a:gd name="T3" fmla="*/ 235 h 307"/>
              <a:gd name="T4" fmla="*/ 66 w 215"/>
              <a:gd name="T5" fmla="*/ 186 h 307"/>
              <a:gd name="T6" fmla="*/ 0 w 215"/>
              <a:gd name="T7" fmla="*/ 151 h 307"/>
              <a:gd name="T8" fmla="*/ 109 w 215"/>
              <a:gd name="T9" fmla="*/ 0 h 307"/>
              <a:gd name="T10" fmla="*/ 215 w 215"/>
              <a:gd name="T11" fmla="*/ 35 h 307"/>
              <a:gd name="T12" fmla="*/ 215 w 215"/>
              <a:gd name="T13" fmla="*/ 221 h 307"/>
              <a:gd name="T14" fmla="*/ 142 w 215"/>
              <a:gd name="T15" fmla="*/ 211 h 307"/>
              <a:gd name="T16" fmla="*/ 113 w 215"/>
              <a:gd name="T17" fmla="*/ 249 h 307"/>
              <a:gd name="T18" fmla="*/ 69 w 215"/>
              <a:gd name="T19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5" h="307">
                <a:moveTo>
                  <a:pt x="69" y="307"/>
                </a:moveTo>
                <a:cubicBezTo>
                  <a:pt x="67" y="235"/>
                  <a:pt x="67" y="235"/>
                  <a:pt x="67" y="235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43" y="176"/>
                  <a:pt x="21" y="164"/>
                  <a:pt x="0" y="151"/>
                </a:cubicBezTo>
                <a:cubicBezTo>
                  <a:pt x="109" y="0"/>
                  <a:pt x="109" y="0"/>
                  <a:pt x="109" y="0"/>
                </a:cubicBezTo>
                <a:cubicBezTo>
                  <a:pt x="141" y="19"/>
                  <a:pt x="177" y="31"/>
                  <a:pt x="215" y="35"/>
                </a:cubicBezTo>
                <a:cubicBezTo>
                  <a:pt x="215" y="221"/>
                  <a:pt x="215" y="221"/>
                  <a:pt x="215" y="221"/>
                </a:cubicBezTo>
                <a:cubicBezTo>
                  <a:pt x="190" y="219"/>
                  <a:pt x="166" y="216"/>
                  <a:pt x="142" y="211"/>
                </a:cubicBezTo>
                <a:cubicBezTo>
                  <a:pt x="113" y="249"/>
                  <a:pt x="113" y="249"/>
                  <a:pt x="113" y="249"/>
                </a:cubicBezTo>
                <a:lnTo>
                  <a:pt x="69" y="307"/>
                </a:lnTo>
                <a:close/>
              </a:path>
            </a:pathLst>
          </a:custGeom>
          <a:solidFill>
            <a:srgbClr val="8C8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208713" y="4922838"/>
            <a:ext cx="877887" cy="1246188"/>
          </a:xfrm>
          <a:custGeom>
            <a:avLst/>
            <a:gdLst>
              <a:gd name="T0" fmla="*/ 148 w 215"/>
              <a:gd name="T1" fmla="*/ 306 h 306"/>
              <a:gd name="T2" fmla="*/ 104 w 215"/>
              <a:gd name="T3" fmla="*/ 249 h 306"/>
              <a:gd name="T4" fmla="*/ 74 w 215"/>
              <a:gd name="T5" fmla="*/ 210 h 306"/>
              <a:gd name="T6" fmla="*/ 0 w 215"/>
              <a:gd name="T7" fmla="*/ 221 h 306"/>
              <a:gd name="T8" fmla="*/ 0 w 215"/>
              <a:gd name="T9" fmla="*/ 35 h 306"/>
              <a:gd name="T10" fmla="*/ 106 w 215"/>
              <a:gd name="T11" fmla="*/ 0 h 306"/>
              <a:gd name="T12" fmla="*/ 215 w 215"/>
              <a:gd name="T13" fmla="*/ 151 h 306"/>
              <a:gd name="T14" fmla="*/ 151 w 215"/>
              <a:gd name="T15" fmla="*/ 185 h 306"/>
              <a:gd name="T16" fmla="*/ 149 w 215"/>
              <a:gd name="T17" fmla="*/ 234 h 306"/>
              <a:gd name="T18" fmla="*/ 148 w 215"/>
              <a:gd name="T19" fmla="*/ 306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5" h="306">
                <a:moveTo>
                  <a:pt x="148" y="306"/>
                </a:moveTo>
                <a:cubicBezTo>
                  <a:pt x="104" y="249"/>
                  <a:pt x="104" y="249"/>
                  <a:pt x="104" y="249"/>
                </a:cubicBezTo>
                <a:cubicBezTo>
                  <a:pt x="74" y="210"/>
                  <a:pt x="74" y="210"/>
                  <a:pt x="74" y="210"/>
                </a:cubicBezTo>
                <a:cubicBezTo>
                  <a:pt x="50" y="216"/>
                  <a:pt x="25" y="219"/>
                  <a:pt x="0" y="221"/>
                </a:cubicBezTo>
                <a:cubicBezTo>
                  <a:pt x="0" y="35"/>
                  <a:pt x="0" y="35"/>
                  <a:pt x="0" y="35"/>
                </a:cubicBezTo>
                <a:cubicBezTo>
                  <a:pt x="38" y="31"/>
                  <a:pt x="74" y="19"/>
                  <a:pt x="106" y="0"/>
                </a:cubicBezTo>
                <a:cubicBezTo>
                  <a:pt x="215" y="151"/>
                  <a:pt x="215" y="151"/>
                  <a:pt x="215" y="151"/>
                </a:cubicBezTo>
                <a:cubicBezTo>
                  <a:pt x="195" y="164"/>
                  <a:pt x="173" y="176"/>
                  <a:pt x="151" y="185"/>
                </a:cubicBezTo>
                <a:cubicBezTo>
                  <a:pt x="149" y="234"/>
                  <a:pt x="149" y="234"/>
                  <a:pt x="149" y="234"/>
                </a:cubicBezTo>
                <a:lnTo>
                  <a:pt x="148" y="306"/>
                </a:lnTo>
                <a:close/>
              </a:path>
            </a:pathLst>
          </a:custGeom>
          <a:solidFill>
            <a:srgbClr val="7B7C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6796088" y="4441825"/>
            <a:ext cx="1138237" cy="982663"/>
          </a:xfrm>
          <a:custGeom>
            <a:avLst/>
            <a:gdLst>
              <a:gd name="T0" fmla="*/ 279 w 279"/>
              <a:gd name="T1" fmla="*/ 224 h 241"/>
              <a:gd name="T2" fmla="*/ 210 w 279"/>
              <a:gd name="T3" fmla="*/ 203 h 241"/>
              <a:gd name="T4" fmla="*/ 163 w 279"/>
              <a:gd name="T5" fmla="*/ 189 h 241"/>
              <a:gd name="T6" fmla="*/ 109 w 279"/>
              <a:gd name="T7" fmla="*/ 241 h 241"/>
              <a:gd name="T8" fmla="*/ 0 w 279"/>
              <a:gd name="T9" fmla="*/ 91 h 241"/>
              <a:gd name="T10" fmla="*/ 65 w 279"/>
              <a:gd name="T11" fmla="*/ 0 h 241"/>
              <a:gd name="T12" fmla="*/ 242 w 279"/>
              <a:gd name="T13" fmla="*/ 58 h 241"/>
              <a:gd name="T14" fmla="*/ 210 w 279"/>
              <a:gd name="T15" fmla="*/ 124 h 241"/>
              <a:gd name="T16" fmla="*/ 238 w 279"/>
              <a:gd name="T17" fmla="*/ 164 h 241"/>
              <a:gd name="T18" fmla="*/ 279 w 279"/>
              <a:gd name="T19" fmla="*/ 22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9" h="241">
                <a:moveTo>
                  <a:pt x="279" y="224"/>
                </a:moveTo>
                <a:cubicBezTo>
                  <a:pt x="210" y="203"/>
                  <a:pt x="210" y="203"/>
                  <a:pt x="210" y="203"/>
                </a:cubicBezTo>
                <a:cubicBezTo>
                  <a:pt x="163" y="189"/>
                  <a:pt x="163" y="189"/>
                  <a:pt x="163" y="189"/>
                </a:cubicBezTo>
                <a:cubicBezTo>
                  <a:pt x="147" y="208"/>
                  <a:pt x="128" y="225"/>
                  <a:pt x="109" y="241"/>
                </a:cubicBezTo>
                <a:cubicBezTo>
                  <a:pt x="0" y="91"/>
                  <a:pt x="0" y="91"/>
                  <a:pt x="0" y="91"/>
                </a:cubicBezTo>
                <a:cubicBezTo>
                  <a:pt x="28" y="66"/>
                  <a:pt x="50" y="35"/>
                  <a:pt x="65" y="0"/>
                </a:cubicBezTo>
                <a:cubicBezTo>
                  <a:pt x="242" y="58"/>
                  <a:pt x="242" y="58"/>
                  <a:pt x="242" y="58"/>
                </a:cubicBezTo>
                <a:cubicBezTo>
                  <a:pt x="233" y="81"/>
                  <a:pt x="223" y="103"/>
                  <a:pt x="210" y="124"/>
                </a:cubicBezTo>
                <a:cubicBezTo>
                  <a:pt x="238" y="164"/>
                  <a:pt x="238" y="164"/>
                  <a:pt x="238" y="164"/>
                </a:cubicBezTo>
                <a:lnTo>
                  <a:pt x="279" y="224"/>
                </a:lnTo>
                <a:close/>
              </a:path>
            </a:pathLst>
          </a:custGeom>
          <a:solidFill>
            <a:srgbClr val="7274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7123113" y="3575050"/>
            <a:ext cx="1238250" cy="923925"/>
          </a:xfrm>
          <a:custGeom>
            <a:avLst/>
            <a:gdLst>
              <a:gd name="T0" fmla="*/ 304 w 304"/>
              <a:gd name="T1" fmla="*/ 112 h 227"/>
              <a:gd name="T2" fmla="*/ 236 w 304"/>
              <a:gd name="T3" fmla="*/ 136 h 227"/>
              <a:gd name="T4" fmla="*/ 190 w 304"/>
              <a:gd name="T5" fmla="*/ 152 h 227"/>
              <a:gd name="T6" fmla="*/ 177 w 304"/>
              <a:gd name="T7" fmla="*/ 227 h 227"/>
              <a:gd name="T8" fmla="*/ 0 w 304"/>
              <a:gd name="T9" fmla="*/ 169 h 227"/>
              <a:gd name="T10" fmla="*/ 6 w 304"/>
              <a:gd name="T11" fmla="*/ 113 h 227"/>
              <a:gd name="T12" fmla="*/ 0 w 304"/>
              <a:gd name="T13" fmla="*/ 57 h 227"/>
              <a:gd name="T14" fmla="*/ 177 w 304"/>
              <a:gd name="T15" fmla="*/ 0 h 227"/>
              <a:gd name="T16" fmla="*/ 189 w 304"/>
              <a:gd name="T17" fmla="*/ 72 h 227"/>
              <a:gd name="T18" fmla="*/ 236 w 304"/>
              <a:gd name="T19" fmla="*/ 89 h 227"/>
              <a:gd name="T20" fmla="*/ 304 w 304"/>
              <a:gd name="T21" fmla="*/ 11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4" h="227">
                <a:moveTo>
                  <a:pt x="304" y="112"/>
                </a:moveTo>
                <a:cubicBezTo>
                  <a:pt x="236" y="136"/>
                  <a:pt x="236" y="136"/>
                  <a:pt x="236" y="136"/>
                </a:cubicBezTo>
                <a:cubicBezTo>
                  <a:pt x="190" y="152"/>
                  <a:pt x="190" y="152"/>
                  <a:pt x="190" y="152"/>
                </a:cubicBezTo>
                <a:cubicBezTo>
                  <a:pt x="187" y="178"/>
                  <a:pt x="183" y="203"/>
                  <a:pt x="177" y="227"/>
                </a:cubicBezTo>
                <a:cubicBezTo>
                  <a:pt x="0" y="169"/>
                  <a:pt x="0" y="169"/>
                  <a:pt x="0" y="169"/>
                </a:cubicBezTo>
                <a:cubicBezTo>
                  <a:pt x="4" y="151"/>
                  <a:pt x="6" y="133"/>
                  <a:pt x="6" y="113"/>
                </a:cubicBezTo>
                <a:cubicBezTo>
                  <a:pt x="6" y="94"/>
                  <a:pt x="4" y="75"/>
                  <a:pt x="0" y="57"/>
                </a:cubicBezTo>
                <a:cubicBezTo>
                  <a:pt x="177" y="0"/>
                  <a:pt x="177" y="0"/>
                  <a:pt x="177" y="0"/>
                </a:cubicBezTo>
                <a:cubicBezTo>
                  <a:pt x="183" y="23"/>
                  <a:pt x="187" y="48"/>
                  <a:pt x="189" y="72"/>
                </a:cubicBezTo>
                <a:cubicBezTo>
                  <a:pt x="236" y="89"/>
                  <a:pt x="236" y="89"/>
                  <a:pt x="236" y="89"/>
                </a:cubicBezTo>
                <a:lnTo>
                  <a:pt x="304" y="112"/>
                </a:lnTo>
                <a:close/>
              </a:path>
            </a:pathLst>
          </a:custGeom>
          <a:solidFill>
            <a:srgbClr val="696A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6796088" y="2649538"/>
            <a:ext cx="1133475" cy="977900"/>
          </a:xfrm>
          <a:custGeom>
            <a:avLst/>
            <a:gdLst>
              <a:gd name="T0" fmla="*/ 278 w 278"/>
              <a:gd name="T1" fmla="*/ 16 h 240"/>
              <a:gd name="T2" fmla="*/ 237 w 278"/>
              <a:gd name="T3" fmla="*/ 75 h 240"/>
              <a:gd name="T4" fmla="*/ 209 w 278"/>
              <a:gd name="T5" fmla="*/ 115 h 240"/>
              <a:gd name="T6" fmla="*/ 242 w 278"/>
              <a:gd name="T7" fmla="*/ 183 h 240"/>
              <a:gd name="T8" fmla="*/ 65 w 278"/>
              <a:gd name="T9" fmla="*/ 240 h 240"/>
              <a:gd name="T10" fmla="*/ 0 w 278"/>
              <a:gd name="T11" fmla="*/ 150 h 240"/>
              <a:gd name="T12" fmla="*/ 109 w 278"/>
              <a:gd name="T13" fmla="*/ 0 h 240"/>
              <a:gd name="T14" fmla="*/ 162 w 278"/>
              <a:gd name="T15" fmla="*/ 50 h 240"/>
              <a:gd name="T16" fmla="*/ 209 w 278"/>
              <a:gd name="T17" fmla="*/ 36 h 240"/>
              <a:gd name="T18" fmla="*/ 278 w 278"/>
              <a:gd name="T19" fmla="*/ 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8" h="240">
                <a:moveTo>
                  <a:pt x="278" y="16"/>
                </a:moveTo>
                <a:cubicBezTo>
                  <a:pt x="237" y="75"/>
                  <a:pt x="237" y="75"/>
                  <a:pt x="237" y="75"/>
                </a:cubicBezTo>
                <a:cubicBezTo>
                  <a:pt x="209" y="115"/>
                  <a:pt x="209" y="115"/>
                  <a:pt x="209" y="115"/>
                </a:cubicBezTo>
                <a:cubicBezTo>
                  <a:pt x="222" y="136"/>
                  <a:pt x="233" y="159"/>
                  <a:pt x="242" y="183"/>
                </a:cubicBezTo>
                <a:cubicBezTo>
                  <a:pt x="65" y="240"/>
                  <a:pt x="65" y="240"/>
                  <a:pt x="65" y="240"/>
                </a:cubicBezTo>
                <a:cubicBezTo>
                  <a:pt x="50" y="205"/>
                  <a:pt x="28" y="175"/>
                  <a:pt x="0" y="150"/>
                </a:cubicBezTo>
                <a:cubicBezTo>
                  <a:pt x="109" y="0"/>
                  <a:pt x="109" y="0"/>
                  <a:pt x="109" y="0"/>
                </a:cubicBezTo>
                <a:cubicBezTo>
                  <a:pt x="128" y="15"/>
                  <a:pt x="146" y="32"/>
                  <a:pt x="162" y="50"/>
                </a:cubicBezTo>
                <a:cubicBezTo>
                  <a:pt x="209" y="36"/>
                  <a:pt x="209" y="36"/>
                  <a:pt x="209" y="36"/>
                </a:cubicBezTo>
                <a:lnTo>
                  <a:pt x="278" y="16"/>
                </a:lnTo>
                <a:close/>
              </a:path>
            </a:pathLst>
          </a:custGeom>
          <a:solidFill>
            <a:srgbClr val="5657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5178425" y="3749157"/>
            <a:ext cx="1870076" cy="5577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500" b="1" dirty="0" smtClean="0">
                <a:solidFill>
                  <a:srgbClr val="FFFFFF"/>
                </a:solidFill>
                <a:latin typeface="Trebuchet MS"/>
                <a:ea typeface="Arial Unicode MS" panose="020B0604020202020204" pitchFamily="34" charset="-128"/>
              </a:rPr>
              <a:t>Инфраструктура площадки</a:t>
            </a:r>
            <a:endParaRPr lang="ru-RU" sz="1500" b="1" dirty="0">
              <a:solidFill>
                <a:srgbClr val="FFFFFF"/>
              </a:solidFill>
              <a:latin typeface="Trebuchet MS"/>
              <a:ea typeface="Arial Unicode MS" panose="020B0604020202020204" pitchFamily="34" charset="-128"/>
            </a:endParaRPr>
          </a:p>
        </p:txBody>
      </p:sp>
      <p:grpSp>
        <p:nvGrpSpPr>
          <p:cNvPr id="75" name="Группа 4"/>
          <p:cNvGrpSpPr>
            <a:grpSpLocks/>
          </p:cNvGrpSpPr>
          <p:nvPr/>
        </p:nvGrpSpPr>
        <p:grpSpPr bwMode="auto">
          <a:xfrm>
            <a:off x="7295175" y="3778745"/>
            <a:ext cx="546824" cy="462054"/>
            <a:chOff x="2887842" y="3744017"/>
            <a:chExt cx="652657" cy="502833"/>
          </a:xfrm>
        </p:grpSpPr>
        <p:sp>
          <p:nvSpPr>
            <p:cNvPr id="76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7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8" name="Freeform 26"/>
          <p:cNvSpPr>
            <a:spLocks noEditPoints="1"/>
          </p:cNvSpPr>
          <p:nvPr/>
        </p:nvSpPr>
        <p:spPr bwMode="auto">
          <a:xfrm>
            <a:off x="6327776" y="5058845"/>
            <a:ext cx="444500" cy="560387"/>
          </a:xfrm>
          <a:custGeom>
            <a:avLst/>
            <a:gdLst>
              <a:gd name="T0" fmla="*/ 134 w 280"/>
              <a:gd name="T1" fmla="*/ 2 h 353"/>
              <a:gd name="T2" fmla="*/ 132 w 280"/>
              <a:gd name="T3" fmla="*/ 12 h 353"/>
              <a:gd name="T4" fmla="*/ 186 w 280"/>
              <a:gd name="T5" fmla="*/ 46 h 353"/>
              <a:gd name="T6" fmla="*/ 194 w 280"/>
              <a:gd name="T7" fmla="*/ 37 h 353"/>
              <a:gd name="T8" fmla="*/ 61 w 280"/>
              <a:gd name="T9" fmla="*/ 131 h 353"/>
              <a:gd name="T10" fmla="*/ 71 w 280"/>
              <a:gd name="T11" fmla="*/ 147 h 353"/>
              <a:gd name="T12" fmla="*/ 96 w 280"/>
              <a:gd name="T13" fmla="*/ 160 h 353"/>
              <a:gd name="T14" fmla="*/ 119 w 280"/>
              <a:gd name="T15" fmla="*/ 145 h 353"/>
              <a:gd name="T16" fmla="*/ 2 w 280"/>
              <a:gd name="T17" fmla="*/ 206 h 353"/>
              <a:gd name="T18" fmla="*/ 2 w 280"/>
              <a:gd name="T19" fmla="*/ 218 h 353"/>
              <a:gd name="T20" fmla="*/ 157 w 280"/>
              <a:gd name="T21" fmla="*/ 208 h 353"/>
              <a:gd name="T22" fmla="*/ 178 w 280"/>
              <a:gd name="T23" fmla="*/ 255 h 353"/>
              <a:gd name="T24" fmla="*/ 201 w 280"/>
              <a:gd name="T25" fmla="*/ 272 h 353"/>
              <a:gd name="T26" fmla="*/ 224 w 280"/>
              <a:gd name="T27" fmla="*/ 278 h 353"/>
              <a:gd name="T28" fmla="*/ 249 w 280"/>
              <a:gd name="T29" fmla="*/ 257 h 353"/>
              <a:gd name="T30" fmla="*/ 267 w 280"/>
              <a:gd name="T31" fmla="*/ 228 h 353"/>
              <a:gd name="T32" fmla="*/ 278 w 280"/>
              <a:gd name="T33" fmla="*/ 195 h 353"/>
              <a:gd name="T34" fmla="*/ 278 w 280"/>
              <a:gd name="T35" fmla="*/ 158 h 353"/>
              <a:gd name="T36" fmla="*/ 265 w 280"/>
              <a:gd name="T37" fmla="*/ 120 h 353"/>
              <a:gd name="T38" fmla="*/ 240 w 280"/>
              <a:gd name="T39" fmla="*/ 91 h 353"/>
              <a:gd name="T40" fmla="*/ 209 w 280"/>
              <a:gd name="T41" fmla="*/ 71 h 353"/>
              <a:gd name="T42" fmla="*/ 165 w 280"/>
              <a:gd name="T43" fmla="*/ 108 h 353"/>
              <a:gd name="T44" fmla="*/ 192 w 280"/>
              <a:gd name="T45" fmla="*/ 114 h 353"/>
              <a:gd name="T46" fmla="*/ 215 w 280"/>
              <a:gd name="T47" fmla="*/ 127 h 353"/>
              <a:gd name="T48" fmla="*/ 232 w 280"/>
              <a:gd name="T49" fmla="*/ 149 h 353"/>
              <a:gd name="T50" fmla="*/ 238 w 280"/>
              <a:gd name="T51" fmla="*/ 176 h 353"/>
              <a:gd name="T52" fmla="*/ 234 w 280"/>
              <a:gd name="T53" fmla="*/ 206 h 353"/>
              <a:gd name="T54" fmla="*/ 219 w 280"/>
              <a:gd name="T55" fmla="*/ 228 h 353"/>
              <a:gd name="T56" fmla="*/ 198 w 280"/>
              <a:gd name="T57" fmla="*/ 245 h 353"/>
              <a:gd name="T58" fmla="*/ 171 w 280"/>
              <a:gd name="T59" fmla="*/ 251 h 353"/>
              <a:gd name="T60" fmla="*/ 142 w 280"/>
              <a:gd name="T61" fmla="*/ 247 h 353"/>
              <a:gd name="T62" fmla="*/ 119 w 280"/>
              <a:gd name="T63" fmla="*/ 230 h 353"/>
              <a:gd name="T64" fmla="*/ 67 w 280"/>
              <a:gd name="T65" fmla="*/ 257 h 353"/>
              <a:gd name="T66" fmla="*/ 104 w 280"/>
              <a:gd name="T67" fmla="*/ 284 h 353"/>
              <a:gd name="T68" fmla="*/ 127 w 280"/>
              <a:gd name="T69" fmla="*/ 268 h 353"/>
              <a:gd name="T70" fmla="*/ 155 w 280"/>
              <a:gd name="T71" fmla="*/ 253 h 353"/>
              <a:gd name="T72" fmla="*/ 188 w 280"/>
              <a:gd name="T73" fmla="*/ 309 h 353"/>
              <a:gd name="T74" fmla="*/ 173 w 280"/>
              <a:gd name="T75" fmla="*/ 324 h 353"/>
              <a:gd name="T76" fmla="*/ 150 w 280"/>
              <a:gd name="T77" fmla="*/ 324 h 353"/>
              <a:gd name="T78" fmla="*/ 136 w 280"/>
              <a:gd name="T79" fmla="*/ 309 h 353"/>
              <a:gd name="T80" fmla="*/ 136 w 280"/>
              <a:gd name="T81" fmla="*/ 289 h 353"/>
              <a:gd name="T82" fmla="*/ 150 w 280"/>
              <a:gd name="T83" fmla="*/ 274 h 353"/>
              <a:gd name="T84" fmla="*/ 173 w 280"/>
              <a:gd name="T85" fmla="*/ 274 h 353"/>
              <a:gd name="T86" fmla="*/ 188 w 280"/>
              <a:gd name="T87" fmla="*/ 289 h 353"/>
              <a:gd name="T88" fmla="*/ 209 w 280"/>
              <a:gd name="T89" fmla="*/ 307 h 353"/>
              <a:gd name="T90" fmla="*/ 190 w 280"/>
              <a:gd name="T91" fmla="*/ 336 h 353"/>
              <a:gd name="T92" fmla="*/ 157 w 280"/>
              <a:gd name="T93" fmla="*/ 345 h 353"/>
              <a:gd name="T94" fmla="*/ 127 w 280"/>
              <a:gd name="T95" fmla="*/ 330 h 353"/>
              <a:gd name="T96" fmla="*/ 96 w 280"/>
              <a:gd name="T97" fmla="*/ 301 h 353"/>
              <a:gd name="T98" fmla="*/ 77 w 280"/>
              <a:gd name="T99" fmla="*/ 309 h 353"/>
              <a:gd name="T100" fmla="*/ 69 w 280"/>
              <a:gd name="T101" fmla="*/ 328 h 353"/>
              <a:gd name="T102" fmla="*/ 77 w 280"/>
              <a:gd name="T103" fmla="*/ 345 h 353"/>
              <a:gd name="T104" fmla="*/ 96 w 280"/>
              <a:gd name="T105" fmla="*/ 353 h 353"/>
              <a:gd name="T106" fmla="*/ 244 w 280"/>
              <a:gd name="T107" fmla="*/ 347 h 353"/>
              <a:gd name="T108" fmla="*/ 253 w 280"/>
              <a:gd name="T109" fmla="*/ 330 h 353"/>
              <a:gd name="T110" fmla="*/ 249 w 280"/>
              <a:gd name="T111" fmla="*/ 312 h 353"/>
              <a:gd name="T112" fmla="*/ 230 w 280"/>
              <a:gd name="T113" fmla="*/ 30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0" h="353">
                <a:moveTo>
                  <a:pt x="190" y="31"/>
                </a:moveTo>
                <a:lnTo>
                  <a:pt x="142" y="2"/>
                </a:lnTo>
                <a:lnTo>
                  <a:pt x="140" y="0"/>
                </a:lnTo>
                <a:lnTo>
                  <a:pt x="140" y="0"/>
                </a:lnTo>
                <a:lnTo>
                  <a:pt x="138" y="0"/>
                </a:lnTo>
                <a:lnTo>
                  <a:pt x="136" y="0"/>
                </a:lnTo>
                <a:lnTo>
                  <a:pt x="136" y="0"/>
                </a:lnTo>
                <a:lnTo>
                  <a:pt x="134" y="2"/>
                </a:lnTo>
                <a:lnTo>
                  <a:pt x="134" y="2"/>
                </a:lnTo>
                <a:lnTo>
                  <a:pt x="132" y="4"/>
                </a:lnTo>
                <a:lnTo>
                  <a:pt x="132" y="4"/>
                </a:lnTo>
                <a:lnTo>
                  <a:pt x="132" y="6"/>
                </a:lnTo>
                <a:lnTo>
                  <a:pt x="130" y="8"/>
                </a:lnTo>
                <a:lnTo>
                  <a:pt x="132" y="10"/>
                </a:lnTo>
                <a:lnTo>
                  <a:pt x="132" y="10"/>
                </a:lnTo>
                <a:lnTo>
                  <a:pt x="132" y="12"/>
                </a:lnTo>
                <a:lnTo>
                  <a:pt x="134" y="12"/>
                </a:lnTo>
                <a:lnTo>
                  <a:pt x="134" y="14"/>
                </a:lnTo>
                <a:lnTo>
                  <a:pt x="79" y="100"/>
                </a:lnTo>
                <a:lnTo>
                  <a:pt x="127" y="129"/>
                </a:lnTo>
                <a:lnTo>
                  <a:pt x="182" y="44"/>
                </a:lnTo>
                <a:lnTo>
                  <a:pt x="184" y="46"/>
                </a:lnTo>
                <a:lnTo>
                  <a:pt x="186" y="46"/>
                </a:lnTo>
                <a:lnTo>
                  <a:pt x="186" y="46"/>
                </a:lnTo>
                <a:lnTo>
                  <a:pt x="188" y="46"/>
                </a:lnTo>
                <a:lnTo>
                  <a:pt x="190" y="46"/>
                </a:lnTo>
                <a:lnTo>
                  <a:pt x="190" y="44"/>
                </a:lnTo>
                <a:lnTo>
                  <a:pt x="192" y="44"/>
                </a:lnTo>
                <a:lnTo>
                  <a:pt x="192" y="41"/>
                </a:lnTo>
                <a:lnTo>
                  <a:pt x="194" y="39"/>
                </a:lnTo>
                <a:lnTo>
                  <a:pt x="194" y="39"/>
                </a:lnTo>
                <a:lnTo>
                  <a:pt x="194" y="37"/>
                </a:lnTo>
                <a:lnTo>
                  <a:pt x="194" y="35"/>
                </a:lnTo>
                <a:lnTo>
                  <a:pt x="194" y="35"/>
                </a:lnTo>
                <a:lnTo>
                  <a:pt x="192" y="33"/>
                </a:lnTo>
                <a:lnTo>
                  <a:pt x="192" y="31"/>
                </a:lnTo>
                <a:lnTo>
                  <a:pt x="190" y="31"/>
                </a:lnTo>
                <a:lnTo>
                  <a:pt x="190" y="31"/>
                </a:lnTo>
                <a:close/>
                <a:moveTo>
                  <a:pt x="61" y="131"/>
                </a:moveTo>
                <a:lnTo>
                  <a:pt x="61" y="131"/>
                </a:lnTo>
                <a:lnTo>
                  <a:pt x="61" y="133"/>
                </a:lnTo>
                <a:lnTo>
                  <a:pt x="61" y="135"/>
                </a:lnTo>
                <a:lnTo>
                  <a:pt x="63" y="137"/>
                </a:lnTo>
                <a:lnTo>
                  <a:pt x="65" y="139"/>
                </a:lnTo>
                <a:lnTo>
                  <a:pt x="65" y="141"/>
                </a:lnTo>
                <a:lnTo>
                  <a:pt x="67" y="143"/>
                </a:lnTo>
                <a:lnTo>
                  <a:pt x="69" y="145"/>
                </a:lnTo>
                <a:lnTo>
                  <a:pt x="71" y="147"/>
                </a:lnTo>
                <a:lnTo>
                  <a:pt x="73" y="149"/>
                </a:lnTo>
                <a:lnTo>
                  <a:pt x="77" y="152"/>
                </a:lnTo>
                <a:lnTo>
                  <a:pt x="81" y="154"/>
                </a:lnTo>
                <a:lnTo>
                  <a:pt x="84" y="156"/>
                </a:lnTo>
                <a:lnTo>
                  <a:pt x="88" y="158"/>
                </a:lnTo>
                <a:lnTo>
                  <a:pt x="90" y="160"/>
                </a:lnTo>
                <a:lnTo>
                  <a:pt x="94" y="160"/>
                </a:lnTo>
                <a:lnTo>
                  <a:pt x="96" y="160"/>
                </a:lnTo>
                <a:lnTo>
                  <a:pt x="98" y="162"/>
                </a:lnTo>
                <a:lnTo>
                  <a:pt x="100" y="162"/>
                </a:lnTo>
                <a:lnTo>
                  <a:pt x="102" y="162"/>
                </a:lnTo>
                <a:lnTo>
                  <a:pt x="104" y="162"/>
                </a:lnTo>
                <a:lnTo>
                  <a:pt x="107" y="162"/>
                </a:lnTo>
                <a:lnTo>
                  <a:pt x="109" y="160"/>
                </a:lnTo>
                <a:lnTo>
                  <a:pt x="109" y="160"/>
                </a:lnTo>
                <a:lnTo>
                  <a:pt x="119" y="145"/>
                </a:lnTo>
                <a:lnTo>
                  <a:pt x="71" y="116"/>
                </a:lnTo>
                <a:lnTo>
                  <a:pt x="61" y="131"/>
                </a:lnTo>
                <a:lnTo>
                  <a:pt x="61" y="131"/>
                </a:lnTo>
                <a:close/>
                <a:moveTo>
                  <a:pt x="6" y="203"/>
                </a:moveTo>
                <a:lnTo>
                  <a:pt x="6" y="203"/>
                </a:lnTo>
                <a:lnTo>
                  <a:pt x="4" y="203"/>
                </a:lnTo>
                <a:lnTo>
                  <a:pt x="4" y="206"/>
                </a:lnTo>
                <a:lnTo>
                  <a:pt x="2" y="206"/>
                </a:lnTo>
                <a:lnTo>
                  <a:pt x="2" y="208"/>
                </a:lnTo>
                <a:lnTo>
                  <a:pt x="2" y="208"/>
                </a:lnTo>
                <a:lnTo>
                  <a:pt x="0" y="210"/>
                </a:lnTo>
                <a:lnTo>
                  <a:pt x="0" y="212"/>
                </a:lnTo>
                <a:lnTo>
                  <a:pt x="0" y="214"/>
                </a:lnTo>
                <a:lnTo>
                  <a:pt x="2" y="214"/>
                </a:lnTo>
                <a:lnTo>
                  <a:pt x="2" y="216"/>
                </a:lnTo>
                <a:lnTo>
                  <a:pt x="2" y="218"/>
                </a:lnTo>
                <a:lnTo>
                  <a:pt x="4" y="218"/>
                </a:lnTo>
                <a:lnTo>
                  <a:pt x="4" y="220"/>
                </a:lnTo>
                <a:lnTo>
                  <a:pt x="6" y="220"/>
                </a:lnTo>
                <a:lnTo>
                  <a:pt x="6" y="220"/>
                </a:lnTo>
                <a:lnTo>
                  <a:pt x="153" y="220"/>
                </a:lnTo>
                <a:lnTo>
                  <a:pt x="155" y="216"/>
                </a:lnTo>
                <a:lnTo>
                  <a:pt x="155" y="212"/>
                </a:lnTo>
                <a:lnTo>
                  <a:pt x="157" y="208"/>
                </a:lnTo>
                <a:lnTo>
                  <a:pt x="159" y="203"/>
                </a:lnTo>
                <a:lnTo>
                  <a:pt x="6" y="203"/>
                </a:lnTo>
                <a:lnTo>
                  <a:pt x="6" y="203"/>
                </a:lnTo>
                <a:close/>
                <a:moveTo>
                  <a:pt x="163" y="253"/>
                </a:moveTo>
                <a:lnTo>
                  <a:pt x="165" y="253"/>
                </a:lnTo>
                <a:lnTo>
                  <a:pt x="169" y="253"/>
                </a:lnTo>
                <a:lnTo>
                  <a:pt x="173" y="253"/>
                </a:lnTo>
                <a:lnTo>
                  <a:pt x="178" y="255"/>
                </a:lnTo>
                <a:lnTo>
                  <a:pt x="182" y="255"/>
                </a:lnTo>
                <a:lnTo>
                  <a:pt x="184" y="257"/>
                </a:lnTo>
                <a:lnTo>
                  <a:pt x="188" y="260"/>
                </a:lnTo>
                <a:lnTo>
                  <a:pt x="190" y="262"/>
                </a:lnTo>
                <a:lnTo>
                  <a:pt x="194" y="264"/>
                </a:lnTo>
                <a:lnTo>
                  <a:pt x="196" y="268"/>
                </a:lnTo>
                <a:lnTo>
                  <a:pt x="198" y="270"/>
                </a:lnTo>
                <a:lnTo>
                  <a:pt x="201" y="272"/>
                </a:lnTo>
                <a:lnTo>
                  <a:pt x="203" y="276"/>
                </a:lnTo>
                <a:lnTo>
                  <a:pt x="205" y="278"/>
                </a:lnTo>
                <a:lnTo>
                  <a:pt x="207" y="282"/>
                </a:lnTo>
                <a:lnTo>
                  <a:pt x="207" y="287"/>
                </a:lnTo>
                <a:lnTo>
                  <a:pt x="211" y="284"/>
                </a:lnTo>
                <a:lnTo>
                  <a:pt x="215" y="282"/>
                </a:lnTo>
                <a:lnTo>
                  <a:pt x="219" y="280"/>
                </a:lnTo>
                <a:lnTo>
                  <a:pt x="224" y="278"/>
                </a:lnTo>
                <a:lnTo>
                  <a:pt x="226" y="276"/>
                </a:lnTo>
                <a:lnTo>
                  <a:pt x="230" y="274"/>
                </a:lnTo>
                <a:lnTo>
                  <a:pt x="234" y="272"/>
                </a:lnTo>
                <a:lnTo>
                  <a:pt x="236" y="268"/>
                </a:lnTo>
                <a:lnTo>
                  <a:pt x="240" y="266"/>
                </a:lnTo>
                <a:lnTo>
                  <a:pt x="242" y="264"/>
                </a:lnTo>
                <a:lnTo>
                  <a:pt x="247" y="260"/>
                </a:lnTo>
                <a:lnTo>
                  <a:pt x="249" y="257"/>
                </a:lnTo>
                <a:lnTo>
                  <a:pt x="253" y="253"/>
                </a:lnTo>
                <a:lnTo>
                  <a:pt x="255" y="249"/>
                </a:lnTo>
                <a:lnTo>
                  <a:pt x="257" y="247"/>
                </a:lnTo>
                <a:lnTo>
                  <a:pt x="259" y="243"/>
                </a:lnTo>
                <a:lnTo>
                  <a:pt x="261" y="239"/>
                </a:lnTo>
                <a:lnTo>
                  <a:pt x="263" y="237"/>
                </a:lnTo>
                <a:lnTo>
                  <a:pt x="265" y="233"/>
                </a:lnTo>
                <a:lnTo>
                  <a:pt x="267" y="228"/>
                </a:lnTo>
                <a:lnTo>
                  <a:pt x="270" y="224"/>
                </a:lnTo>
                <a:lnTo>
                  <a:pt x="272" y="220"/>
                </a:lnTo>
                <a:lnTo>
                  <a:pt x="274" y="216"/>
                </a:lnTo>
                <a:lnTo>
                  <a:pt x="274" y="212"/>
                </a:lnTo>
                <a:lnTo>
                  <a:pt x="276" y="208"/>
                </a:lnTo>
                <a:lnTo>
                  <a:pt x="276" y="203"/>
                </a:lnTo>
                <a:lnTo>
                  <a:pt x="278" y="199"/>
                </a:lnTo>
                <a:lnTo>
                  <a:pt x="278" y="195"/>
                </a:lnTo>
                <a:lnTo>
                  <a:pt x="280" y="191"/>
                </a:lnTo>
                <a:lnTo>
                  <a:pt x="280" y="187"/>
                </a:lnTo>
                <a:lnTo>
                  <a:pt x="280" y="183"/>
                </a:lnTo>
                <a:lnTo>
                  <a:pt x="280" y="179"/>
                </a:lnTo>
                <a:lnTo>
                  <a:pt x="280" y="172"/>
                </a:lnTo>
                <a:lnTo>
                  <a:pt x="280" y="168"/>
                </a:lnTo>
                <a:lnTo>
                  <a:pt x="278" y="162"/>
                </a:lnTo>
                <a:lnTo>
                  <a:pt x="278" y="158"/>
                </a:lnTo>
                <a:lnTo>
                  <a:pt x="278" y="154"/>
                </a:lnTo>
                <a:lnTo>
                  <a:pt x="276" y="147"/>
                </a:lnTo>
                <a:lnTo>
                  <a:pt x="274" y="143"/>
                </a:lnTo>
                <a:lnTo>
                  <a:pt x="274" y="139"/>
                </a:lnTo>
                <a:lnTo>
                  <a:pt x="272" y="135"/>
                </a:lnTo>
                <a:lnTo>
                  <a:pt x="270" y="129"/>
                </a:lnTo>
                <a:lnTo>
                  <a:pt x="267" y="125"/>
                </a:lnTo>
                <a:lnTo>
                  <a:pt x="265" y="120"/>
                </a:lnTo>
                <a:lnTo>
                  <a:pt x="263" y="116"/>
                </a:lnTo>
                <a:lnTo>
                  <a:pt x="259" y="112"/>
                </a:lnTo>
                <a:lnTo>
                  <a:pt x="257" y="108"/>
                </a:lnTo>
                <a:lnTo>
                  <a:pt x="255" y="106"/>
                </a:lnTo>
                <a:lnTo>
                  <a:pt x="251" y="102"/>
                </a:lnTo>
                <a:lnTo>
                  <a:pt x="249" y="98"/>
                </a:lnTo>
                <a:lnTo>
                  <a:pt x="244" y="93"/>
                </a:lnTo>
                <a:lnTo>
                  <a:pt x="240" y="91"/>
                </a:lnTo>
                <a:lnTo>
                  <a:pt x="238" y="87"/>
                </a:lnTo>
                <a:lnTo>
                  <a:pt x="234" y="85"/>
                </a:lnTo>
                <a:lnTo>
                  <a:pt x="230" y="81"/>
                </a:lnTo>
                <a:lnTo>
                  <a:pt x="226" y="79"/>
                </a:lnTo>
                <a:lnTo>
                  <a:pt x="221" y="77"/>
                </a:lnTo>
                <a:lnTo>
                  <a:pt x="217" y="75"/>
                </a:lnTo>
                <a:lnTo>
                  <a:pt x="213" y="73"/>
                </a:lnTo>
                <a:lnTo>
                  <a:pt x="209" y="71"/>
                </a:lnTo>
                <a:lnTo>
                  <a:pt x="205" y="68"/>
                </a:lnTo>
                <a:lnTo>
                  <a:pt x="198" y="66"/>
                </a:lnTo>
                <a:lnTo>
                  <a:pt x="194" y="64"/>
                </a:lnTo>
                <a:lnTo>
                  <a:pt x="190" y="62"/>
                </a:lnTo>
                <a:lnTo>
                  <a:pt x="161" y="110"/>
                </a:lnTo>
                <a:lnTo>
                  <a:pt x="163" y="110"/>
                </a:lnTo>
                <a:lnTo>
                  <a:pt x="165" y="110"/>
                </a:lnTo>
                <a:lnTo>
                  <a:pt x="165" y="108"/>
                </a:lnTo>
                <a:lnTo>
                  <a:pt x="167" y="108"/>
                </a:lnTo>
                <a:lnTo>
                  <a:pt x="171" y="110"/>
                </a:lnTo>
                <a:lnTo>
                  <a:pt x="175" y="110"/>
                </a:lnTo>
                <a:lnTo>
                  <a:pt x="180" y="110"/>
                </a:lnTo>
                <a:lnTo>
                  <a:pt x="182" y="110"/>
                </a:lnTo>
                <a:lnTo>
                  <a:pt x="186" y="112"/>
                </a:lnTo>
                <a:lnTo>
                  <a:pt x="188" y="112"/>
                </a:lnTo>
                <a:lnTo>
                  <a:pt x="192" y="114"/>
                </a:lnTo>
                <a:lnTo>
                  <a:pt x="194" y="114"/>
                </a:lnTo>
                <a:lnTo>
                  <a:pt x="198" y="116"/>
                </a:lnTo>
                <a:lnTo>
                  <a:pt x="201" y="118"/>
                </a:lnTo>
                <a:lnTo>
                  <a:pt x="205" y="118"/>
                </a:lnTo>
                <a:lnTo>
                  <a:pt x="207" y="120"/>
                </a:lnTo>
                <a:lnTo>
                  <a:pt x="211" y="122"/>
                </a:lnTo>
                <a:lnTo>
                  <a:pt x="213" y="125"/>
                </a:lnTo>
                <a:lnTo>
                  <a:pt x="215" y="127"/>
                </a:lnTo>
                <a:lnTo>
                  <a:pt x="217" y="129"/>
                </a:lnTo>
                <a:lnTo>
                  <a:pt x="219" y="133"/>
                </a:lnTo>
                <a:lnTo>
                  <a:pt x="221" y="135"/>
                </a:lnTo>
                <a:lnTo>
                  <a:pt x="224" y="137"/>
                </a:lnTo>
                <a:lnTo>
                  <a:pt x="226" y="141"/>
                </a:lnTo>
                <a:lnTo>
                  <a:pt x="228" y="143"/>
                </a:lnTo>
                <a:lnTo>
                  <a:pt x="230" y="145"/>
                </a:lnTo>
                <a:lnTo>
                  <a:pt x="232" y="149"/>
                </a:lnTo>
                <a:lnTo>
                  <a:pt x="232" y="152"/>
                </a:lnTo>
                <a:lnTo>
                  <a:pt x="234" y="156"/>
                </a:lnTo>
                <a:lnTo>
                  <a:pt x="234" y="160"/>
                </a:lnTo>
                <a:lnTo>
                  <a:pt x="236" y="162"/>
                </a:lnTo>
                <a:lnTo>
                  <a:pt x="236" y="166"/>
                </a:lnTo>
                <a:lnTo>
                  <a:pt x="238" y="168"/>
                </a:lnTo>
                <a:lnTo>
                  <a:pt x="238" y="172"/>
                </a:lnTo>
                <a:lnTo>
                  <a:pt x="238" y="176"/>
                </a:lnTo>
                <a:lnTo>
                  <a:pt x="238" y="181"/>
                </a:lnTo>
                <a:lnTo>
                  <a:pt x="238" y="183"/>
                </a:lnTo>
                <a:lnTo>
                  <a:pt x="238" y="187"/>
                </a:lnTo>
                <a:lnTo>
                  <a:pt x="238" y="191"/>
                </a:lnTo>
                <a:lnTo>
                  <a:pt x="236" y="195"/>
                </a:lnTo>
                <a:lnTo>
                  <a:pt x="236" y="197"/>
                </a:lnTo>
                <a:lnTo>
                  <a:pt x="234" y="201"/>
                </a:lnTo>
                <a:lnTo>
                  <a:pt x="234" y="206"/>
                </a:lnTo>
                <a:lnTo>
                  <a:pt x="232" y="208"/>
                </a:lnTo>
                <a:lnTo>
                  <a:pt x="232" y="212"/>
                </a:lnTo>
                <a:lnTo>
                  <a:pt x="230" y="214"/>
                </a:lnTo>
                <a:lnTo>
                  <a:pt x="228" y="218"/>
                </a:lnTo>
                <a:lnTo>
                  <a:pt x="226" y="220"/>
                </a:lnTo>
                <a:lnTo>
                  <a:pt x="224" y="222"/>
                </a:lnTo>
                <a:lnTo>
                  <a:pt x="221" y="226"/>
                </a:lnTo>
                <a:lnTo>
                  <a:pt x="219" y="228"/>
                </a:lnTo>
                <a:lnTo>
                  <a:pt x="217" y="230"/>
                </a:lnTo>
                <a:lnTo>
                  <a:pt x="215" y="233"/>
                </a:lnTo>
                <a:lnTo>
                  <a:pt x="213" y="235"/>
                </a:lnTo>
                <a:lnTo>
                  <a:pt x="211" y="237"/>
                </a:lnTo>
                <a:lnTo>
                  <a:pt x="207" y="239"/>
                </a:lnTo>
                <a:lnTo>
                  <a:pt x="205" y="241"/>
                </a:lnTo>
                <a:lnTo>
                  <a:pt x="201" y="243"/>
                </a:lnTo>
                <a:lnTo>
                  <a:pt x="198" y="245"/>
                </a:lnTo>
                <a:lnTo>
                  <a:pt x="194" y="245"/>
                </a:lnTo>
                <a:lnTo>
                  <a:pt x="192" y="247"/>
                </a:lnTo>
                <a:lnTo>
                  <a:pt x="188" y="249"/>
                </a:lnTo>
                <a:lnTo>
                  <a:pt x="186" y="249"/>
                </a:lnTo>
                <a:lnTo>
                  <a:pt x="182" y="249"/>
                </a:lnTo>
                <a:lnTo>
                  <a:pt x="180" y="251"/>
                </a:lnTo>
                <a:lnTo>
                  <a:pt x="175" y="251"/>
                </a:lnTo>
                <a:lnTo>
                  <a:pt x="171" y="251"/>
                </a:lnTo>
                <a:lnTo>
                  <a:pt x="167" y="251"/>
                </a:lnTo>
                <a:lnTo>
                  <a:pt x="165" y="251"/>
                </a:lnTo>
                <a:lnTo>
                  <a:pt x="161" y="251"/>
                </a:lnTo>
                <a:lnTo>
                  <a:pt x="157" y="251"/>
                </a:lnTo>
                <a:lnTo>
                  <a:pt x="153" y="249"/>
                </a:lnTo>
                <a:lnTo>
                  <a:pt x="150" y="249"/>
                </a:lnTo>
                <a:lnTo>
                  <a:pt x="146" y="247"/>
                </a:lnTo>
                <a:lnTo>
                  <a:pt x="142" y="247"/>
                </a:lnTo>
                <a:lnTo>
                  <a:pt x="140" y="245"/>
                </a:lnTo>
                <a:lnTo>
                  <a:pt x="136" y="243"/>
                </a:lnTo>
                <a:lnTo>
                  <a:pt x="134" y="241"/>
                </a:lnTo>
                <a:lnTo>
                  <a:pt x="130" y="241"/>
                </a:lnTo>
                <a:lnTo>
                  <a:pt x="127" y="239"/>
                </a:lnTo>
                <a:lnTo>
                  <a:pt x="125" y="237"/>
                </a:lnTo>
                <a:lnTo>
                  <a:pt x="121" y="233"/>
                </a:lnTo>
                <a:lnTo>
                  <a:pt x="119" y="230"/>
                </a:lnTo>
                <a:lnTo>
                  <a:pt x="117" y="228"/>
                </a:lnTo>
                <a:lnTo>
                  <a:pt x="48" y="228"/>
                </a:lnTo>
                <a:lnTo>
                  <a:pt x="50" y="233"/>
                </a:lnTo>
                <a:lnTo>
                  <a:pt x="54" y="239"/>
                </a:lnTo>
                <a:lnTo>
                  <a:pt x="56" y="243"/>
                </a:lnTo>
                <a:lnTo>
                  <a:pt x="61" y="247"/>
                </a:lnTo>
                <a:lnTo>
                  <a:pt x="65" y="253"/>
                </a:lnTo>
                <a:lnTo>
                  <a:pt x="67" y="257"/>
                </a:lnTo>
                <a:lnTo>
                  <a:pt x="71" y="262"/>
                </a:lnTo>
                <a:lnTo>
                  <a:pt x="75" y="266"/>
                </a:lnTo>
                <a:lnTo>
                  <a:pt x="79" y="270"/>
                </a:lnTo>
                <a:lnTo>
                  <a:pt x="86" y="272"/>
                </a:lnTo>
                <a:lnTo>
                  <a:pt x="90" y="276"/>
                </a:lnTo>
                <a:lnTo>
                  <a:pt x="94" y="278"/>
                </a:lnTo>
                <a:lnTo>
                  <a:pt x="100" y="282"/>
                </a:lnTo>
                <a:lnTo>
                  <a:pt x="104" y="284"/>
                </a:lnTo>
                <a:lnTo>
                  <a:pt x="111" y="287"/>
                </a:lnTo>
                <a:lnTo>
                  <a:pt x="117" y="289"/>
                </a:lnTo>
                <a:lnTo>
                  <a:pt x="117" y="284"/>
                </a:lnTo>
                <a:lnTo>
                  <a:pt x="119" y="282"/>
                </a:lnTo>
                <a:lnTo>
                  <a:pt x="119" y="278"/>
                </a:lnTo>
                <a:lnTo>
                  <a:pt x="121" y="274"/>
                </a:lnTo>
                <a:lnTo>
                  <a:pt x="123" y="272"/>
                </a:lnTo>
                <a:lnTo>
                  <a:pt x="127" y="268"/>
                </a:lnTo>
                <a:lnTo>
                  <a:pt x="130" y="266"/>
                </a:lnTo>
                <a:lnTo>
                  <a:pt x="132" y="264"/>
                </a:lnTo>
                <a:lnTo>
                  <a:pt x="136" y="260"/>
                </a:lnTo>
                <a:lnTo>
                  <a:pt x="138" y="257"/>
                </a:lnTo>
                <a:lnTo>
                  <a:pt x="142" y="257"/>
                </a:lnTo>
                <a:lnTo>
                  <a:pt x="146" y="255"/>
                </a:lnTo>
                <a:lnTo>
                  <a:pt x="150" y="253"/>
                </a:lnTo>
                <a:lnTo>
                  <a:pt x="155" y="253"/>
                </a:lnTo>
                <a:lnTo>
                  <a:pt x="159" y="253"/>
                </a:lnTo>
                <a:lnTo>
                  <a:pt x="163" y="253"/>
                </a:lnTo>
                <a:lnTo>
                  <a:pt x="163" y="253"/>
                </a:lnTo>
                <a:close/>
                <a:moveTo>
                  <a:pt x="190" y="299"/>
                </a:moveTo>
                <a:lnTo>
                  <a:pt x="190" y="301"/>
                </a:lnTo>
                <a:lnTo>
                  <a:pt x="190" y="305"/>
                </a:lnTo>
                <a:lnTo>
                  <a:pt x="188" y="307"/>
                </a:lnTo>
                <a:lnTo>
                  <a:pt x="188" y="309"/>
                </a:lnTo>
                <a:lnTo>
                  <a:pt x="186" y="312"/>
                </a:lnTo>
                <a:lnTo>
                  <a:pt x="186" y="314"/>
                </a:lnTo>
                <a:lnTo>
                  <a:pt x="184" y="316"/>
                </a:lnTo>
                <a:lnTo>
                  <a:pt x="182" y="318"/>
                </a:lnTo>
                <a:lnTo>
                  <a:pt x="180" y="320"/>
                </a:lnTo>
                <a:lnTo>
                  <a:pt x="178" y="322"/>
                </a:lnTo>
                <a:lnTo>
                  <a:pt x="175" y="324"/>
                </a:lnTo>
                <a:lnTo>
                  <a:pt x="173" y="324"/>
                </a:lnTo>
                <a:lnTo>
                  <a:pt x="169" y="326"/>
                </a:lnTo>
                <a:lnTo>
                  <a:pt x="167" y="326"/>
                </a:lnTo>
                <a:lnTo>
                  <a:pt x="165" y="326"/>
                </a:lnTo>
                <a:lnTo>
                  <a:pt x="163" y="326"/>
                </a:lnTo>
                <a:lnTo>
                  <a:pt x="159" y="326"/>
                </a:lnTo>
                <a:lnTo>
                  <a:pt x="157" y="326"/>
                </a:lnTo>
                <a:lnTo>
                  <a:pt x="155" y="326"/>
                </a:lnTo>
                <a:lnTo>
                  <a:pt x="150" y="324"/>
                </a:lnTo>
                <a:lnTo>
                  <a:pt x="148" y="324"/>
                </a:lnTo>
                <a:lnTo>
                  <a:pt x="146" y="322"/>
                </a:lnTo>
                <a:lnTo>
                  <a:pt x="144" y="320"/>
                </a:lnTo>
                <a:lnTo>
                  <a:pt x="142" y="318"/>
                </a:lnTo>
                <a:lnTo>
                  <a:pt x="140" y="316"/>
                </a:lnTo>
                <a:lnTo>
                  <a:pt x="140" y="314"/>
                </a:lnTo>
                <a:lnTo>
                  <a:pt x="138" y="312"/>
                </a:lnTo>
                <a:lnTo>
                  <a:pt x="136" y="309"/>
                </a:lnTo>
                <a:lnTo>
                  <a:pt x="136" y="307"/>
                </a:lnTo>
                <a:lnTo>
                  <a:pt x="136" y="305"/>
                </a:lnTo>
                <a:lnTo>
                  <a:pt x="134" y="301"/>
                </a:lnTo>
                <a:lnTo>
                  <a:pt x="134" y="299"/>
                </a:lnTo>
                <a:lnTo>
                  <a:pt x="134" y="297"/>
                </a:lnTo>
                <a:lnTo>
                  <a:pt x="136" y="293"/>
                </a:lnTo>
                <a:lnTo>
                  <a:pt x="136" y="291"/>
                </a:lnTo>
                <a:lnTo>
                  <a:pt x="136" y="289"/>
                </a:lnTo>
                <a:lnTo>
                  <a:pt x="138" y="287"/>
                </a:lnTo>
                <a:lnTo>
                  <a:pt x="140" y="284"/>
                </a:lnTo>
                <a:lnTo>
                  <a:pt x="140" y="282"/>
                </a:lnTo>
                <a:lnTo>
                  <a:pt x="142" y="280"/>
                </a:lnTo>
                <a:lnTo>
                  <a:pt x="144" y="278"/>
                </a:lnTo>
                <a:lnTo>
                  <a:pt x="146" y="276"/>
                </a:lnTo>
                <a:lnTo>
                  <a:pt x="148" y="274"/>
                </a:lnTo>
                <a:lnTo>
                  <a:pt x="150" y="274"/>
                </a:lnTo>
                <a:lnTo>
                  <a:pt x="155" y="272"/>
                </a:lnTo>
                <a:lnTo>
                  <a:pt x="157" y="272"/>
                </a:lnTo>
                <a:lnTo>
                  <a:pt x="159" y="272"/>
                </a:lnTo>
                <a:lnTo>
                  <a:pt x="163" y="272"/>
                </a:lnTo>
                <a:lnTo>
                  <a:pt x="165" y="272"/>
                </a:lnTo>
                <a:lnTo>
                  <a:pt x="167" y="272"/>
                </a:lnTo>
                <a:lnTo>
                  <a:pt x="169" y="272"/>
                </a:lnTo>
                <a:lnTo>
                  <a:pt x="173" y="274"/>
                </a:lnTo>
                <a:lnTo>
                  <a:pt x="175" y="274"/>
                </a:lnTo>
                <a:lnTo>
                  <a:pt x="178" y="276"/>
                </a:lnTo>
                <a:lnTo>
                  <a:pt x="180" y="278"/>
                </a:lnTo>
                <a:lnTo>
                  <a:pt x="182" y="280"/>
                </a:lnTo>
                <a:lnTo>
                  <a:pt x="184" y="282"/>
                </a:lnTo>
                <a:lnTo>
                  <a:pt x="186" y="284"/>
                </a:lnTo>
                <a:lnTo>
                  <a:pt x="186" y="287"/>
                </a:lnTo>
                <a:lnTo>
                  <a:pt x="188" y="289"/>
                </a:lnTo>
                <a:lnTo>
                  <a:pt x="188" y="291"/>
                </a:lnTo>
                <a:lnTo>
                  <a:pt x="190" y="293"/>
                </a:lnTo>
                <a:lnTo>
                  <a:pt x="190" y="297"/>
                </a:lnTo>
                <a:lnTo>
                  <a:pt x="190" y="299"/>
                </a:lnTo>
                <a:lnTo>
                  <a:pt x="190" y="299"/>
                </a:lnTo>
                <a:close/>
                <a:moveTo>
                  <a:pt x="228" y="301"/>
                </a:moveTo>
                <a:lnTo>
                  <a:pt x="209" y="301"/>
                </a:lnTo>
                <a:lnTo>
                  <a:pt x="209" y="307"/>
                </a:lnTo>
                <a:lnTo>
                  <a:pt x="207" y="312"/>
                </a:lnTo>
                <a:lnTo>
                  <a:pt x="207" y="316"/>
                </a:lnTo>
                <a:lnTo>
                  <a:pt x="205" y="320"/>
                </a:lnTo>
                <a:lnTo>
                  <a:pt x="203" y="324"/>
                </a:lnTo>
                <a:lnTo>
                  <a:pt x="201" y="326"/>
                </a:lnTo>
                <a:lnTo>
                  <a:pt x="196" y="330"/>
                </a:lnTo>
                <a:lnTo>
                  <a:pt x="194" y="332"/>
                </a:lnTo>
                <a:lnTo>
                  <a:pt x="190" y="336"/>
                </a:lnTo>
                <a:lnTo>
                  <a:pt x="188" y="339"/>
                </a:lnTo>
                <a:lnTo>
                  <a:pt x="184" y="341"/>
                </a:lnTo>
                <a:lnTo>
                  <a:pt x="180" y="343"/>
                </a:lnTo>
                <a:lnTo>
                  <a:pt x="175" y="345"/>
                </a:lnTo>
                <a:lnTo>
                  <a:pt x="171" y="345"/>
                </a:lnTo>
                <a:lnTo>
                  <a:pt x="167" y="345"/>
                </a:lnTo>
                <a:lnTo>
                  <a:pt x="163" y="347"/>
                </a:lnTo>
                <a:lnTo>
                  <a:pt x="157" y="345"/>
                </a:lnTo>
                <a:lnTo>
                  <a:pt x="153" y="345"/>
                </a:lnTo>
                <a:lnTo>
                  <a:pt x="148" y="345"/>
                </a:lnTo>
                <a:lnTo>
                  <a:pt x="144" y="343"/>
                </a:lnTo>
                <a:lnTo>
                  <a:pt x="140" y="341"/>
                </a:lnTo>
                <a:lnTo>
                  <a:pt x="136" y="339"/>
                </a:lnTo>
                <a:lnTo>
                  <a:pt x="134" y="336"/>
                </a:lnTo>
                <a:lnTo>
                  <a:pt x="130" y="332"/>
                </a:lnTo>
                <a:lnTo>
                  <a:pt x="127" y="330"/>
                </a:lnTo>
                <a:lnTo>
                  <a:pt x="123" y="326"/>
                </a:lnTo>
                <a:lnTo>
                  <a:pt x="121" y="324"/>
                </a:lnTo>
                <a:lnTo>
                  <a:pt x="119" y="320"/>
                </a:lnTo>
                <a:lnTo>
                  <a:pt x="117" y="316"/>
                </a:lnTo>
                <a:lnTo>
                  <a:pt x="117" y="312"/>
                </a:lnTo>
                <a:lnTo>
                  <a:pt x="115" y="307"/>
                </a:lnTo>
                <a:lnTo>
                  <a:pt x="115" y="301"/>
                </a:lnTo>
                <a:lnTo>
                  <a:pt x="96" y="301"/>
                </a:lnTo>
                <a:lnTo>
                  <a:pt x="92" y="303"/>
                </a:lnTo>
                <a:lnTo>
                  <a:pt x="90" y="303"/>
                </a:lnTo>
                <a:lnTo>
                  <a:pt x="88" y="303"/>
                </a:lnTo>
                <a:lnTo>
                  <a:pt x="86" y="303"/>
                </a:lnTo>
                <a:lnTo>
                  <a:pt x="84" y="305"/>
                </a:lnTo>
                <a:lnTo>
                  <a:pt x="81" y="307"/>
                </a:lnTo>
                <a:lnTo>
                  <a:pt x="79" y="307"/>
                </a:lnTo>
                <a:lnTo>
                  <a:pt x="77" y="309"/>
                </a:lnTo>
                <a:lnTo>
                  <a:pt x="75" y="312"/>
                </a:lnTo>
                <a:lnTo>
                  <a:pt x="73" y="314"/>
                </a:lnTo>
                <a:lnTo>
                  <a:pt x="73" y="316"/>
                </a:lnTo>
                <a:lnTo>
                  <a:pt x="71" y="318"/>
                </a:lnTo>
                <a:lnTo>
                  <a:pt x="71" y="320"/>
                </a:lnTo>
                <a:lnTo>
                  <a:pt x="69" y="322"/>
                </a:lnTo>
                <a:lnTo>
                  <a:pt x="69" y="326"/>
                </a:lnTo>
                <a:lnTo>
                  <a:pt x="69" y="328"/>
                </a:lnTo>
                <a:lnTo>
                  <a:pt x="69" y="330"/>
                </a:lnTo>
                <a:lnTo>
                  <a:pt x="69" y="332"/>
                </a:lnTo>
                <a:lnTo>
                  <a:pt x="71" y="334"/>
                </a:lnTo>
                <a:lnTo>
                  <a:pt x="71" y="339"/>
                </a:lnTo>
                <a:lnTo>
                  <a:pt x="73" y="341"/>
                </a:lnTo>
                <a:lnTo>
                  <a:pt x="73" y="343"/>
                </a:lnTo>
                <a:lnTo>
                  <a:pt x="75" y="345"/>
                </a:lnTo>
                <a:lnTo>
                  <a:pt x="77" y="345"/>
                </a:lnTo>
                <a:lnTo>
                  <a:pt x="79" y="347"/>
                </a:lnTo>
                <a:lnTo>
                  <a:pt x="81" y="349"/>
                </a:lnTo>
                <a:lnTo>
                  <a:pt x="84" y="351"/>
                </a:lnTo>
                <a:lnTo>
                  <a:pt x="86" y="351"/>
                </a:lnTo>
                <a:lnTo>
                  <a:pt x="88" y="353"/>
                </a:lnTo>
                <a:lnTo>
                  <a:pt x="90" y="353"/>
                </a:lnTo>
                <a:lnTo>
                  <a:pt x="92" y="353"/>
                </a:lnTo>
                <a:lnTo>
                  <a:pt x="96" y="353"/>
                </a:lnTo>
                <a:lnTo>
                  <a:pt x="228" y="353"/>
                </a:lnTo>
                <a:lnTo>
                  <a:pt x="230" y="353"/>
                </a:lnTo>
                <a:lnTo>
                  <a:pt x="232" y="353"/>
                </a:lnTo>
                <a:lnTo>
                  <a:pt x="236" y="353"/>
                </a:lnTo>
                <a:lnTo>
                  <a:pt x="238" y="351"/>
                </a:lnTo>
                <a:lnTo>
                  <a:pt x="240" y="351"/>
                </a:lnTo>
                <a:lnTo>
                  <a:pt x="242" y="349"/>
                </a:lnTo>
                <a:lnTo>
                  <a:pt x="244" y="347"/>
                </a:lnTo>
                <a:lnTo>
                  <a:pt x="247" y="345"/>
                </a:lnTo>
                <a:lnTo>
                  <a:pt x="249" y="345"/>
                </a:lnTo>
                <a:lnTo>
                  <a:pt x="249" y="343"/>
                </a:lnTo>
                <a:lnTo>
                  <a:pt x="251" y="341"/>
                </a:lnTo>
                <a:lnTo>
                  <a:pt x="251" y="339"/>
                </a:lnTo>
                <a:lnTo>
                  <a:pt x="253" y="334"/>
                </a:lnTo>
                <a:lnTo>
                  <a:pt x="253" y="332"/>
                </a:lnTo>
                <a:lnTo>
                  <a:pt x="253" y="330"/>
                </a:lnTo>
                <a:lnTo>
                  <a:pt x="253" y="328"/>
                </a:lnTo>
                <a:lnTo>
                  <a:pt x="253" y="326"/>
                </a:lnTo>
                <a:lnTo>
                  <a:pt x="253" y="322"/>
                </a:lnTo>
                <a:lnTo>
                  <a:pt x="253" y="320"/>
                </a:lnTo>
                <a:lnTo>
                  <a:pt x="251" y="318"/>
                </a:lnTo>
                <a:lnTo>
                  <a:pt x="251" y="316"/>
                </a:lnTo>
                <a:lnTo>
                  <a:pt x="249" y="314"/>
                </a:lnTo>
                <a:lnTo>
                  <a:pt x="249" y="312"/>
                </a:lnTo>
                <a:lnTo>
                  <a:pt x="247" y="309"/>
                </a:lnTo>
                <a:lnTo>
                  <a:pt x="244" y="307"/>
                </a:lnTo>
                <a:lnTo>
                  <a:pt x="242" y="307"/>
                </a:lnTo>
                <a:lnTo>
                  <a:pt x="240" y="305"/>
                </a:lnTo>
                <a:lnTo>
                  <a:pt x="238" y="303"/>
                </a:lnTo>
                <a:lnTo>
                  <a:pt x="236" y="303"/>
                </a:lnTo>
                <a:lnTo>
                  <a:pt x="232" y="303"/>
                </a:lnTo>
                <a:lnTo>
                  <a:pt x="230" y="303"/>
                </a:lnTo>
                <a:lnTo>
                  <a:pt x="228" y="301"/>
                </a:lnTo>
                <a:lnTo>
                  <a:pt x="228" y="3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Freeform 34"/>
          <p:cNvSpPr>
            <a:spLocks noEditPoints="1"/>
          </p:cNvSpPr>
          <p:nvPr/>
        </p:nvSpPr>
        <p:spPr bwMode="auto">
          <a:xfrm>
            <a:off x="4486325" y="3773936"/>
            <a:ext cx="360028" cy="463831"/>
          </a:xfrm>
          <a:custGeom>
            <a:avLst/>
            <a:gdLst>
              <a:gd name="T0" fmla="*/ 125 w 131"/>
              <a:gd name="T1" fmla="*/ 85 h 170"/>
              <a:gd name="T2" fmla="*/ 119 w 131"/>
              <a:gd name="T3" fmla="*/ 85 h 170"/>
              <a:gd name="T4" fmla="*/ 119 w 131"/>
              <a:gd name="T5" fmla="*/ 37 h 170"/>
              <a:gd name="T6" fmla="*/ 112 w 131"/>
              <a:gd name="T7" fmla="*/ 31 h 170"/>
              <a:gd name="T8" fmla="*/ 91 w 131"/>
              <a:gd name="T9" fmla="*/ 31 h 170"/>
              <a:gd name="T10" fmla="*/ 82 w 131"/>
              <a:gd name="T11" fmla="*/ 9 h 170"/>
              <a:gd name="T12" fmla="*/ 60 w 131"/>
              <a:gd name="T13" fmla="*/ 0 h 170"/>
              <a:gd name="T14" fmla="*/ 58 w 131"/>
              <a:gd name="T15" fmla="*/ 0 h 170"/>
              <a:gd name="T16" fmla="*/ 36 w 131"/>
              <a:gd name="T17" fmla="*/ 9 h 170"/>
              <a:gd name="T18" fmla="*/ 27 w 131"/>
              <a:gd name="T19" fmla="*/ 31 h 170"/>
              <a:gd name="T20" fmla="*/ 7 w 131"/>
              <a:gd name="T21" fmla="*/ 31 h 170"/>
              <a:gd name="T22" fmla="*/ 0 w 131"/>
              <a:gd name="T23" fmla="*/ 37 h 170"/>
              <a:gd name="T24" fmla="*/ 0 w 131"/>
              <a:gd name="T25" fmla="*/ 163 h 170"/>
              <a:gd name="T26" fmla="*/ 7 w 131"/>
              <a:gd name="T27" fmla="*/ 170 h 170"/>
              <a:gd name="T28" fmla="*/ 64 w 131"/>
              <a:gd name="T29" fmla="*/ 170 h 170"/>
              <a:gd name="T30" fmla="*/ 112 w 131"/>
              <a:gd name="T31" fmla="*/ 170 h 170"/>
              <a:gd name="T32" fmla="*/ 125 w 131"/>
              <a:gd name="T33" fmla="*/ 170 h 170"/>
              <a:gd name="T34" fmla="*/ 131 w 131"/>
              <a:gd name="T35" fmla="*/ 165 h 170"/>
              <a:gd name="T36" fmla="*/ 131 w 131"/>
              <a:gd name="T37" fmla="*/ 91 h 170"/>
              <a:gd name="T38" fmla="*/ 125 w 131"/>
              <a:gd name="T39" fmla="*/ 85 h 170"/>
              <a:gd name="T40" fmla="*/ 42 w 131"/>
              <a:gd name="T41" fmla="*/ 16 h 170"/>
              <a:gd name="T42" fmla="*/ 58 w 131"/>
              <a:gd name="T43" fmla="*/ 9 h 170"/>
              <a:gd name="T44" fmla="*/ 60 w 131"/>
              <a:gd name="T45" fmla="*/ 9 h 170"/>
              <a:gd name="T46" fmla="*/ 76 w 131"/>
              <a:gd name="T47" fmla="*/ 16 h 170"/>
              <a:gd name="T48" fmla="*/ 82 w 131"/>
              <a:gd name="T49" fmla="*/ 31 h 170"/>
              <a:gd name="T50" fmla="*/ 36 w 131"/>
              <a:gd name="T51" fmla="*/ 31 h 170"/>
              <a:gd name="T52" fmla="*/ 42 w 131"/>
              <a:gd name="T53" fmla="*/ 16 h 170"/>
              <a:gd name="T54" fmla="*/ 105 w 131"/>
              <a:gd name="T55" fmla="*/ 85 h 170"/>
              <a:gd name="T56" fmla="*/ 81 w 131"/>
              <a:gd name="T57" fmla="*/ 85 h 170"/>
              <a:gd name="T58" fmla="*/ 105 w 131"/>
              <a:gd name="T59" fmla="*/ 80 h 170"/>
              <a:gd name="T60" fmla="*/ 105 w 131"/>
              <a:gd name="T61" fmla="*/ 85 h 170"/>
              <a:gd name="T62" fmla="*/ 105 w 131"/>
              <a:gd name="T63" fmla="*/ 68 h 170"/>
              <a:gd name="T64" fmla="*/ 72 w 131"/>
              <a:gd name="T65" fmla="*/ 85 h 170"/>
              <a:gd name="T66" fmla="*/ 64 w 131"/>
              <a:gd name="T67" fmla="*/ 85 h 170"/>
              <a:gd name="T68" fmla="*/ 58 w 131"/>
              <a:gd name="T69" fmla="*/ 91 h 170"/>
              <a:gd name="T70" fmla="*/ 58 w 131"/>
              <a:gd name="T71" fmla="*/ 157 h 170"/>
              <a:gd name="T72" fmla="*/ 13 w 131"/>
              <a:gd name="T73" fmla="*/ 157 h 170"/>
              <a:gd name="T74" fmla="*/ 13 w 131"/>
              <a:gd name="T75" fmla="*/ 44 h 170"/>
              <a:gd name="T76" fmla="*/ 27 w 131"/>
              <a:gd name="T77" fmla="*/ 44 h 170"/>
              <a:gd name="T78" fmla="*/ 27 w 131"/>
              <a:gd name="T79" fmla="*/ 57 h 170"/>
              <a:gd name="T80" fmla="*/ 32 w 131"/>
              <a:gd name="T81" fmla="*/ 62 h 170"/>
              <a:gd name="T82" fmla="*/ 36 w 131"/>
              <a:gd name="T83" fmla="*/ 57 h 170"/>
              <a:gd name="T84" fmla="*/ 36 w 131"/>
              <a:gd name="T85" fmla="*/ 44 h 170"/>
              <a:gd name="T86" fmla="*/ 82 w 131"/>
              <a:gd name="T87" fmla="*/ 44 h 170"/>
              <a:gd name="T88" fmla="*/ 82 w 131"/>
              <a:gd name="T89" fmla="*/ 57 h 170"/>
              <a:gd name="T90" fmla="*/ 87 w 131"/>
              <a:gd name="T91" fmla="*/ 62 h 170"/>
              <a:gd name="T92" fmla="*/ 91 w 131"/>
              <a:gd name="T93" fmla="*/ 57 h 170"/>
              <a:gd name="T94" fmla="*/ 91 w 131"/>
              <a:gd name="T95" fmla="*/ 44 h 170"/>
              <a:gd name="T96" fmla="*/ 105 w 131"/>
              <a:gd name="T97" fmla="*/ 44 h 170"/>
              <a:gd name="T98" fmla="*/ 105 w 131"/>
              <a:gd name="T99" fmla="*/ 6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1" h="170">
                <a:moveTo>
                  <a:pt x="125" y="85"/>
                </a:moveTo>
                <a:cubicBezTo>
                  <a:pt x="119" y="85"/>
                  <a:pt x="119" y="85"/>
                  <a:pt x="119" y="85"/>
                </a:cubicBezTo>
                <a:cubicBezTo>
                  <a:pt x="119" y="37"/>
                  <a:pt x="119" y="37"/>
                  <a:pt x="119" y="37"/>
                </a:cubicBezTo>
                <a:cubicBezTo>
                  <a:pt x="119" y="34"/>
                  <a:pt x="116" y="31"/>
                  <a:pt x="112" y="31"/>
                </a:cubicBezTo>
                <a:cubicBezTo>
                  <a:pt x="91" y="31"/>
                  <a:pt x="91" y="31"/>
                  <a:pt x="91" y="31"/>
                </a:cubicBezTo>
                <a:cubicBezTo>
                  <a:pt x="91" y="22"/>
                  <a:pt x="88" y="15"/>
                  <a:pt x="82" y="9"/>
                </a:cubicBezTo>
                <a:cubicBezTo>
                  <a:pt x="77" y="4"/>
                  <a:pt x="69" y="0"/>
                  <a:pt x="6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9" y="0"/>
                  <a:pt x="42" y="4"/>
                  <a:pt x="36" y="9"/>
                </a:cubicBezTo>
                <a:cubicBezTo>
                  <a:pt x="31" y="15"/>
                  <a:pt x="27" y="22"/>
                  <a:pt x="2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3" y="31"/>
                  <a:pt x="0" y="34"/>
                  <a:pt x="0" y="37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7"/>
                  <a:pt x="3" y="170"/>
                  <a:pt x="7" y="170"/>
                </a:cubicBezTo>
                <a:cubicBezTo>
                  <a:pt x="64" y="170"/>
                  <a:pt x="64" y="170"/>
                  <a:pt x="64" y="170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8" y="170"/>
                  <a:pt x="131" y="168"/>
                  <a:pt x="131" y="165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31" y="88"/>
                  <a:pt x="128" y="85"/>
                  <a:pt x="125" y="85"/>
                </a:cubicBezTo>
                <a:close/>
                <a:moveTo>
                  <a:pt x="42" y="16"/>
                </a:moveTo>
                <a:cubicBezTo>
                  <a:pt x="46" y="12"/>
                  <a:pt x="52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6" y="9"/>
                  <a:pt x="72" y="12"/>
                  <a:pt x="76" y="16"/>
                </a:cubicBezTo>
                <a:cubicBezTo>
                  <a:pt x="80" y="19"/>
                  <a:pt x="82" y="25"/>
                  <a:pt x="82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5"/>
                  <a:pt x="39" y="19"/>
                  <a:pt x="42" y="16"/>
                </a:cubicBezTo>
                <a:close/>
                <a:moveTo>
                  <a:pt x="105" y="85"/>
                </a:moveTo>
                <a:cubicBezTo>
                  <a:pt x="81" y="85"/>
                  <a:pt x="81" y="85"/>
                  <a:pt x="81" y="85"/>
                </a:cubicBezTo>
                <a:cubicBezTo>
                  <a:pt x="83" y="73"/>
                  <a:pt x="99" y="71"/>
                  <a:pt x="105" y="80"/>
                </a:cubicBezTo>
                <a:lnTo>
                  <a:pt x="105" y="85"/>
                </a:lnTo>
                <a:close/>
                <a:moveTo>
                  <a:pt x="105" y="68"/>
                </a:moveTo>
                <a:cubicBezTo>
                  <a:pt x="92" y="62"/>
                  <a:pt x="73" y="68"/>
                  <a:pt x="7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1" y="85"/>
                  <a:pt x="58" y="88"/>
                  <a:pt x="58" y="91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3" y="157"/>
                  <a:pt x="13" y="157"/>
                  <a:pt x="13" y="157"/>
                </a:cubicBezTo>
                <a:cubicBezTo>
                  <a:pt x="13" y="44"/>
                  <a:pt x="13" y="44"/>
                  <a:pt x="13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60"/>
                  <a:pt x="29" y="62"/>
                  <a:pt x="32" y="62"/>
                </a:cubicBezTo>
                <a:cubicBezTo>
                  <a:pt x="34" y="62"/>
                  <a:pt x="36" y="60"/>
                  <a:pt x="36" y="57"/>
                </a:cubicBezTo>
                <a:cubicBezTo>
                  <a:pt x="36" y="44"/>
                  <a:pt x="36" y="44"/>
                  <a:pt x="36" y="44"/>
                </a:cubicBezTo>
                <a:cubicBezTo>
                  <a:pt x="82" y="44"/>
                  <a:pt x="82" y="44"/>
                  <a:pt x="82" y="44"/>
                </a:cubicBezTo>
                <a:cubicBezTo>
                  <a:pt x="82" y="57"/>
                  <a:pt x="82" y="57"/>
                  <a:pt x="82" y="57"/>
                </a:cubicBezTo>
                <a:cubicBezTo>
                  <a:pt x="82" y="60"/>
                  <a:pt x="84" y="62"/>
                  <a:pt x="87" y="62"/>
                </a:cubicBezTo>
                <a:cubicBezTo>
                  <a:pt x="89" y="62"/>
                  <a:pt x="91" y="60"/>
                  <a:pt x="91" y="57"/>
                </a:cubicBezTo>
                <a:cubicBezTo>
                  <a:pt x="91" y="44"/>
                  <a:pt x="91" y="44"/>
                  <a:pt x="91" y="44"/>
                </a:cubicBezTo>
                <a:cubicBezTo>
                  <a:pt x="105" y="44"/>
                  <a:pt x="105" y="44"/>
                  <a:pt x="105" y="44"/>
                </a:cubicBezTo>
                <a:lnTo>
                  <a:pt x="105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5058" name="Группа 45057"/>
          <p:cNvGrpSpPr/>
          <p:nvPr/>
        </p:nvGrpSpPr>
        <p:grpSpPr>
          <a:xfrm>
            <a:off x="4677651" y="4636188"/>
            <a:ext cx="532330" cy="408505"/>
            <a:chOff x="5783263" y="1487488"/>
            <a:chExt cx="730250" cy="560387"/>
          </a:xfrm>
          <a:solidFill>
            <a:schemeClr val="bg1"/>
          </a:solidFill>
        </p:grpSpPr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6099176" y="1708150"/>
              <a:ext cx="98425" cy="98425"/>
            </a:xfrm>
            <a:custGeom>
              <a:avLst/>
              <a:gdLst>
                <a:gd name="T0" fmla="*/ 27 w 62"/>
                <a:gd name="T1" fmla="*/ 17 h 62"/>
                <a:gd name="T2" fmla="*/ 31 w 62"/>
                <a:gd name="T3" fmla="*/ 15 h 62"/>
                <a:gd name="T4" fmla="*/ 35 w 62"/>
                <a:gd name="T5" fmla="*/ 10 h 62"/>
                <a:gd name="T6" fmla="*/ 41 w 62"/>
                <a:gd name="T7" fmla="*/ 8 h 62"/>
                <a:gd name="T8" fmla="*/ 46 w 62"/>
                <a:gd name="T9" fmla="*/ 6 h 62"/>
                <a:gd name="T10" fmla="*/ 50 w 62"/>
                <a:gd name="T11" fmla="*/ 6 h 62"/>
                <a:gd name="T12" fmla="*/ 56 w 62"/>
                <a:gd name="T13" fmla="*/ 6 h 62"/>
                <a:gd name="T14" fmla="*/ 58 w 62"/>
                <a:gd name="T15" fmla="*/ 8 h 62"/>
                <a:gd name="T16" fmla="*/ 60 w 62"/>
                <a:gd name="T17" fmla="*/ 6 h 62"/>
                <a:gd name="T18" fmla="*/ 60 w 62"/>
                <a:gd name="T19" fmla="*/ 6 h 62"/>
                <a:gd name="T20" fmla="*/ 62 w 62"/>
                <a:gd name="T21" fmla="*/ 4 h 62"/>
                <a:gd name="T22" fmla="*/ 62 w 62"/>
                <a:gd name="T23" fmla="*/ 2 h 62"/>
                <a:gd name="T24" fmla="*/ 60 w 62"/>
                <a:gd name="T25" fmla="*/ 2 h 62"/>
                <a:gd name="T26" fmla="*/ 56 w 62"/>
                <a:gd name="T27" fmla="*/ 0 h 62"/>
                <a:gd name="T28" fmla="*/ 50 w 62"/>
                <a:gd name="T29" fmla="*/ 0 h 62"/>
                <a:gd name="T30" fmla="*/ 46 w 62"/>
                <a:gd name="T31" fmla="*/ 0 h 62"/>
                <a:gd name="T32" fmla="*/ 39 w 62"/>
                <a:gd name="T33" fmla="*/ 2 h 62"/>
                <a:gd name="T34" fmla="*/ 33 w 62"/>
                <a:gd name="T35" fmla="*/ 4 h 62"/>
                <a:gd name="T36" fmla="*/ 27 w 62"/>
                <a:gd name="T37" fmla="*/ 6 h 62"/>
                <a:gd name="T38" fmla="*/ 23 w 62"/>
                <a:gd name="T39" fmla="*/ 10 h 62"/>
                <a:gd name="T40" fmla="*/ 17 w 62"/>
                <a:gd name="T41" fmla="*/ 17 h 62"/>
                <a:gd name="T42" fmla="*/ 12 w 62"/>
                <a:gd name="T43" fmla="*/ 21 h 62"/>
                <a:gd name="T44" fmla="*/ 8 w 62"/>
                <a:gd name="T45" fmla="*/ 27 h 62"/>
                <a:gd name="T46" fmla="*/ 4 w 62"/>
                <a:gd name="T47" fmla="*/ 33 h 62"/>
                <a:gd name="T48" fmla="*/ 2 w 62"/>
                <a:gd name="T49" fmla="*/ 40 h 62"/>
                <a:gd name="T50" fmla="*/ 0 w 62"/>
                <a:gd name="T51" fmla="*/ 46 h 62"/>
                <a:gd name="T52" fmla="*/ 0 w 62"/>
                <a:gd name="T53" fmla="*/ 52 h 62"/>
                <a:gd name="T54" fmla="*/ 0 w 62"/>
                <a:gd name="T55" fmla="*/ 56 h 62"/>
                <a:gd name="T56" fmla="*/ 2 w 62"/>
                <a:gd name="T57" fmla="*/ 62 h 62"/>
                <a:gd name="T58" fmla="*/ 4 w 62"/>
                <a:gd name="T59" fmla="*/ 62 h 62"/>
                <a:gd name="T60" fmla="*/ 4 w 62"/>
                <a:gd name="T61" fmla="*/ 62 h 62"/>
                <a:gd name="T62" fmla="*/ 6 w 62"/>
                <a:gd name="T63" fmla="*/ 60 h 62"/>
                <a:gd name="T64" fmla="*/ 6 w 62"/>
                <a:gd name="T65" fmla="*/ 60 h 62"/>
                <a:gd name="T66" fmla="*/ 8 w 62"/>
                <a:gd name="T67" fmla="*/ 58 h 62"/>
                <a:gd name="T68" fmla="*/ 6 w 62"/>
                <a:gd name="T69" fmla="*/ 56 h 62"/>
                <a:gd name="T70" fmla="*/ 6 w 62"/>
                <a:gd name="T71" fmla="*/ 50 h 62"/>
                <a:gd name="T72" fmla="*/ 8 w 62"/>
                <a:gd name="T73" fmla="*/ 46 h 62"/>
                <a:gd name="T74" fmla="*/ 8 w 62"/>
                <a:gd name="T75" fmla="*/ 42 h 62"/>
                <a:gd name="T76" fmla="*/ 10 w 62"/>
                <a:gd name="T77" fmla="*/ 35 h 62"/>
                <a:gd name="T78" fmla="*/ 14 w 62"/>
                <a:gd name="T79" fmla="*/ 31 h 62"/>
                <a:gd name="T80" fmla="*/ 17 w 62"/>
                <a:gd name="T81" fmla="*/ 27 h 62"/>
                <a:gd name="T82" fmla="*/ 21 w 62"/>
                <a:gd name="T83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62">
                  <a:moveTo>
                    <a:pt x="25" y="19"/>
                  </a:moveTo>
                  <a:lnTo>
                    <a:pt x="27" y="17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3"/>
                  </a:lnTo>
                  <a:lnTo>
                    <a:pt x="35" y="10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5980113" y="1589088"/>
              <a:ext cx="204788" cy="204787"/>
            </a:xfrm>
            <a:custGeom>
              <a:avLst/>
              <a:gdLst>
                <a:gd name="T0" fmla="*/ 48 w 129"/>
                <a:gd name="T1" fmla="*/ 42 h 129"/>
                <a:gd name="T2" fmla="*/ 54 w 129"/>
                <a:gd name="T3" fmla="*/ 36 h 129"/>
                <a:gd name="T4" fmla="*/ 62 w 129"/>
                <a:gd name="T5" fmla="*/ 31 h 129"/>
                <a:gd name="T6" fmla="*/ 71 w 129"/>
                <a:gd name="T7" fmla="*/ 25 h 129"/>
                <a:gd name="T8" fmla="*/ 77 w 129"/>
                <a:gd name="T9" fmla="*/ 21 h 129"/>
                <a:gd name="T10" fmla="*/ 85 w 129"/>
                <a:gd name="T11" fmla="*/ 19 h 129"/>
                <a:gd name="T12" fmla="*/ 94 w 129"/>
                <a:gd name="T13" fmla="*/ 17 h 129"/>
                <a:gd name="T14" fmla="*/ 100 w 129"/>
                <a:gd name="T15" fmla="*/ 15 h 129"/>
                <a:gd name="T16" fmla="*/ 108 w 129"/>
                <a:gd name="T17" fmla="*/ 15 h 129"/>
                <a:gd name="T18" fmla="*/ 114 w 129"/>
                <a:gd name="T19" fmla="*/ 15 h 129"/>
                <a:gd name="T20" fmla="*/ 121 w 129"/>
                <a:gd name="T21" fmla="*/ 17 h 129"/>
                <a:gd name="T22" fmla="*/ 125 w 129"/>
                <a:gd name="T23" fmla="*/ 15 h 129"/>
                <a:gd name="T24" fmla="*/ 127 w 129"/>
                <a:gd name="T25" fmla="*/ 11 h 129"/>
                <a:gd name="T26" fmla="*/ 129 w 129"/>
                <a:gd name="T27" fmla="*/ 7 h 129"/>
                <a:gd name="T28" fmla="*/ 125 w 129"/>
                <a:gd name="T29" fmla="*/ 2 h 129"/>
                <a:gd name="T30" fmla="*/ 116 w 129"/>
                <a:gd name="T31" fmla="*/ 0 h 129"/>
                <a:gd name="T32" fmla="*/ 108 w 129"/>
                <a:gd name="T33" fmla="*/ 0 h 129"/>
                <a:gd name="T34" fmla="*/ 100 w 129"/>
                <a:gd name="T35" fmla="*/ 0 h 129"/>
                <a:gd name="T36" fmla="*/ 92 w 129"/>
                <a:gd name="T37" fmla="*/ 2 h 129"/>
                <a:gd name="T38" fmla="*/ 81 w 129"/>
                <a:gd name="T39" fmla="*/ 4 h 129"/>
                <a:gd name="T40" fmla="*/ 73 w 129"/>
                <a:gd name="T41" fmla="*/ 7 h 129"/>
                <a:gd name="T42" fmla="*/ 65 w 129"/>
                <a:gd name="T43" fmla="*/ 13 h 129"/>
                <a:gd name="T44" fmla="*/ 54 w 129"/>
                <a:gd name="T45" fmla="*/ 17 h 129"/>
                <a:gd name="T46" fmla="*/ 46 w 129"/>
                <a:gd name="T47" fmla="*/ 23 h 129"/>
                <a:gd name="T48" fmla="*/ 38 w 129"/>
                <a:gd name="T49" fmla="*/ 31 h 129"/>
                <a:gd name="T50" fmla="*/ 29 w 129"/>
                <a:gd name="T51" fmla="*/ 40 h 129"/>
                <a:gd name="T52" fmla="*/ 23 w 129"/>
                <a:gd name="T53" fmla="*/ 48 h 129"/>
                <a:gd name="T54" fmla="*/ 17 w 129"/>
                <a:gd name="T55" fmla="*/ 56 h 129"/>
                <a:gd name="T56" fmla="*/ 11 w 129"/>
                <a:gd name="T57" fmla="*/ 67 h 129"/>
                <a:gd name="T58" fmla="*/ 7 w 129"/>
                <a:gd name="T59" fmla="*/ 75 h 129"/>
                <a:gd name="T60" fmla="*/ 4 w 129"/>
                <a:gd name="T61" fmla="*/ 85 h 129"/>
                <a:gd name="T62" fmla="*/ 2 w 129"/>
                <a:gd name="T63" fmla="*/ 94 h 129"/>
                <a:gd name="T64" fmla="*/ 0 w 129"/>
                <a:gd name="T65" fmla="*/ 104 h 129"/>
                <a:gd name="T66" fmla="*/ 0 w 129"/>
                <a:gd name="T67" fmla="*/ 112 h 129"/>
                <a:gd name="T68" fmla="*/ 2 w 129"/>
                <a:gd name="T69" fmla="*/ 121 h 129"/>
                <a:gd name="T70" fmla="*/ 4 w 129"/>
                <a:gd name="T71" fmla="*/ 127 h 129"/>
                <a:gd name="T72" fmla="*/ 9 w 129"/>
                <a:gd name="T73" fmla="*/ 129 h 129"/>
                <a:gd name="T74" fmla="*/ 13 w 129"/>
                <a:gd name="T75" fmla="*/ 127 h 129"/>
                <a:gd name="T76" fmla="*/ 17 w 129"/>
                <a:gd name="T77" fmla="*/ 125 h 129"/>
                <a:gd name="T78" fmla="*/ 15 w 129"/>
                <a:gd name="T79" fmla="*/ 119 h 129"/>
                <a:gd name="T80" fmla="*/ 15 w 129"/>
                <a:gd name="T81" fmla="*/ 112 h 129"/>
                <a:gd name="T82" fmla="*/ 15 w 129"/>
                <a:gd name="T83" fmla="*/ 106 h 129"/>
                <a:gd name="T84" fmla="*/ 15 w 129"/>
                <a:gd name="T85" fmla="*/ 98 h 129"/>
                <a:gd name="T86" fmla="*/ 17 w 129"/>
                <a:gd name="T87" fmla="*/ 92 h 129"/>
                <a:gd name="T88" fmla="*/ 19 w 129"/>
                <a:gd name="T89" fmla="*/ 83 h 129"/>
                <a:gd name="T90" fmla="*/ 23 w 129"/>
                <a:gd name="T91" fmla="*/ 75 h 129"/>
                <a:gd name="T92" fmla="*/ 27 w 129"/>
                <a:gd name="T93" fmla="*/ 67 h 129"/>
                <a:gd name="T94" fmla="*/ 31 w 129"/>
                <a:gd name="T95" fmla="*/ 61 h 129"/>
                <a:gd name="T96" fmla="*/ 38 w 129"/>
                <a:gd name="T97" fmla="*/ 5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29">
                  <a:moveTo>
                    <a:pt x="42" y="48"/>
                  </a:moveTo>
                  <a:lnTo>
                    <a:pt x="46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7" y="21"/>
                  </a:lnTo>
                  <a:lnTo>
                    <a:pt x="81" y="21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7"/>
                  </a:lnTo>
                  <a:lnTo>
                    <a:pt x="92" y="17"/>
                  </a:lnTo>
                  <a:lnTo>
                    <a:pt x="94" y="17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4" y="15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6" y="15"/>
                  </a:lnTo>
                  <a:lnTo>
                    <a:pt x="118" y="15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7" y="13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7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3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9" y="4"/>
                  </a:lnTo>
                  <a:lnTo>
                    <a:pt x="75" y="7"/>
                  </a:lnTo>
                  <a:lnTo>
                    <a:pt x="73" y="7"/>
                  </a:lnTo>
                  <a:lnTo>
                    <a:pt x="71" y="9"/>
                  </a:lnTo>
                  <a:lnTo>
                    <a:pt x="67" y="11"/>
                  </a:lnTo>
                  <a:lnTo>
                    <a:pt x="65" y="13"/>
                  </a:lnTo>
                  <a:lnTo>
                    <a:pt x="60" y="13"/>
                  </a:lnTo>
                  <a:lnTo>
                    <a:pt x="58" y="15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48" y="21"/>
                  </a:lnTo>
                  <a:lnTo>
                    <a:pt x="46" y="23"/>
                  </a:lnTo>
                  <a:lnTo>
                    <a:pt x="44" y="27"/>
                  </a:lnTo>
                  <a:lnTo>
                    <a:pt x="40" y="29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1" y="38"/>
                  </a:lnTo>
                  <a:lnTo>
                    <a:pt x="29" y="40"/>
                  </a:lnTo>
                  <a:lnTo>
                    <a:pt x="27" y="42"/>
                  </a:lnTo>
                  <a:lnTo>
                    <a:pt x="25" y="46"/>
                  </a:lnTo>
                  <a:lnTo>
                    <a:pt x="23" y="48"/>
                  </a:lnTo>
                  <a:lnTo>
                    <a:pt x="21" y="52"/>
                  </a:lnTo>
                  <a:lnTo>
                    <a:pt x="19" y="54"/>
                  </a:lnTo>
                  <a:lnTo>
                    <a:pt x="17" y="56"/>
                  </a:lnTo>
                  <a:lnTo>
                    <a:pt x="15" y="61"/>
                  </a:lnTo>
                  <a:lnTo>
                    <a:pt x="13" y="63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9" y="73"/>
                  </a:lnTo>
                  <a:lnTo>
                    <a:pt x="7" y="75"/>
                  </a:lnTo>
                  <a:lnTo>
                    <a:pt x="7" y="79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2" y="88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2" y="117"/>
                  </a:lnTo>
                  <a:lnTo>
                    <a:pt x="2" y="121"/>
                  </a:lnTo>
                  <a:lnTo>
                    <a:pt x="2" y="123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7" y="129"/>
                  </a:lnTo>
                  <a:lnTo>
                    <a:pt x="7" y="129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3" y="127"/>
                  </a:lnTo>
                  <a:lnTo>
                    <a:pt x="15" y="127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5" y="119"/>
                  </a:lnTo>
                  <a:lnTo>
                    <a:pt x="15" y="117"/>
                  </a:lnTo>
                  <a:lnTo>
                    <a:pt x="15" y="115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5" y="106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7" y="94"/>
                  </a:lnTo>
                  <a:lnTo>
                    <a:pt x="17" y="92"/>
                  </a:lnTo>
                  <a:lnTo>
                    <a:pt x="17" y="88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7" y="67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6043613" y="1649413"/>
              <a:ext cx="144463" cy="147637"/>
            </a:xfrm>
            <a:custGeom>
              <a:avLst/>
              <a:gdLst>
                <a:gd name="T0" fmla="*/ 45 w 91"/>
                <a:gd name="T1" fmla="*/ 20 h 93"/>
                <a:gd name="T2" fmla="*/ 54 w 91"/>
                <a:gd name="T3" fmla="*/ 16 h 93"/>
                <a:gd name="T4" fmla="*/ 60 w 91"/>
                <a:gd name="T5" fmla="*/ 14 h 93"/>
                <a:gd name="T6" fmla="*/ 68 w 91"/>
                <a:gd name="T7" fmla="*/ 12 h 93"/>
                <a:gd name="T8" fmla="*/ 74 w 91"/>
                <a:gd name="T9" fmla="*/ 10 h 93"/>
                <a:gd name="T10" fmla="*/ 81 w 91"/>
                <a:gd name="T11" fmla="*/ 10 h 93"/>
                <a:gd name="T12" fmla="*/ 85 w 91"/>
                <a:gd name="T13" fmla="*/ 12 h 93"/>
                <a:gd name="T14" fmla="*/ 87 w 91"/>
                <a:gd name="T15" fmla="*/ 12 h 93"/>
                <a:gd name="T16" fmla="*/ 89 w 91"/>
                <a:gd name="T17" fmla="*/ 10 h 93"/>
                <a:gd name="T18" fmla="*/ 91 w 91"/>
                <a:gd name="T19" fmla="*/ 8 h 93"/>
                <a:gd name="T20" fmla="*/ 91 w 91"/>
                <a:gd name="T21" fmla="*/ 6 h 93"/>
                <a:gd name="T22" fmla="*/ 91 w 91"/>
                <a:gd name="T23" fmla="*/ 4 h 93"/>
                <a:gd name="T24" fmla="*/ 91 w 91"/>
                <a:gd name="T25" fmla="*/ 2 h 93"/>
                <a:gd name="T26" fmla="*/ 87 w 91"/>
                <a:gd name="T27" fmla="*/ 2 h 93"/>
                <a:gd name="T28" fmla="*/ 83 w 91"/>
                <a:gd name="T29" fmla="*/ 0 h 93"/>
                <a:gd name="T30" fmla="*/ 78 w 91"/>
                <a:gd name="T31" fmla="*/ 0 h 93"/>
                <a:gd name="T32" fmla="*/ 74 w 91"/>
                <a:gd name="T33" fmla="*/ 0 h 93"/>
                <a:gd name="T34" fmla="*/ 70 w 91"/>
                <a:gd name="T35" fmla="*/ 0 h 93"/>
                <a:gd name="T36" fmla="*/ 66 w 91"/>
                <a:gd name="T37" fmla="*/ 2 h 93"/>
                <a:gd name="T38" fmla="*/ 58 w 91"/>
                <a:gd name="T39" fmla="*/ 4 h 93"/>
                <a:gd name="T40" fmla="*/ 49 w 91"/>
                <a:gd name="T41" fmla="*/ 6 h 93"/>
                <a:gd name="T42" fmla="*/ 41 w 91"/>
                <a:gd name="T43" fmla="*/ 12 h 93"/>
                <a:gd name="T44" fmla="*/ 31 w 91"/>
                <a:gd name="T45" fmla="*/ 18 h 93"/>
                <a:gd name="T46" fmla="*/ 22 w 91"/>
                <a:gd name="T47" fmla="*/ 25 h 93"/>
                <a:gd name="T48" fmla="*/ 20 w 91"/>
                <a:gd name="T49" fmla="*/ 29 h 93"/>
                <a:gd name="T50" fmla="*/ 16 w 91"/>
                <a:gd name="T51" fmla="*/ 33 h 93"/>
                <a:gd name="T52" fmla="*/ 10 w 91"/>
                <a:gd name="T53" fmla="*/ 41 h 93"/>
                <a:gd name="T54" fmla="*/ 6 w 91"/>
                <a:gd name="T55" fmla="*/ 52 h 93"/>
                <a:gd name="T56" fmla="*/ 2 w 91"/>
                <a:gd name="T57" fmla="*/ 60 h 93"/>
                <a:gd name="T58" fmla="*/ 0 w 91"/>
                <a:gd name="T59" fmla="*/ 64 h 93"/>
                <a:gd name="T60" fmla="*/ 0 w 91"/>
                <a:gd name="T61" fmla="*/ 68 h 93"/>
                <a:gd name="T62" fmla="*/ 0 w 91"/>
                <a:gd name="T63" fmla="*/ 72 h 93"/>
                <a:gd name="T64" fmla="*/ 0 w 91"/>
                <a:gd name="T65" fmla="*/ 77 h 93"/>
                <a:gd name="T66" fmla="*/ 0 w 91"/>
                <a:gd name="T67" fmla="*/ 81 h 93"/>
                <a:gd name="T68" fmla="*/ 0 w 91"/>
                <a:gd name="T69" fmla="*/ 85 h 93"/>
                <a:gd name="T70" fmla="*/ 0 w 91"/>
                <a:gd name="T71" fmla="*/ 89 h 93"/>
                <a:gd name="T72" fmla="*/ 2 w 91"/>
                <a:gd name="T73" fmla="*/ 93 h 93"/>
                <a:gd name="T74" fmla="*/ 4 w 91"/>
                <a:gd name="T75" fmla="*/ 93 h 93"/>
                <a:gd name="T76" fmla="*/ 6 w 91"/>
                <a:gd name="T77" fmla="*/ 93 h 93"/>
                <a:gd name="T78" fmla="*/ 8 w 91"/>
                <a:gd name="T79" fmla="*/ 93 h 93"/>
                <a:gd name="T80" fmla="*/ 8 w 91"/>
                <a:gd name="T81" fmla="*/ 91 h 93"/>
                <a:gd name="T82" fmla="*/ 10 w 91"/>
                <a:gd name="T83" fmla="*/ 89 h 93"/>
                <a:gd name="T84" fmla="*/ 10 w 91"/>
                <a:gd name="T85" fmla="*/ 87 h 93"/>
                <a:gd name="T86" fmla="*/ 8 w 91"/>
                <a:gd name="T87" fmla="*/ 83 h 93"/>
                <a:gd name="T88" fmla="*/ 8 w 91"/>
                <a:gd name="T89" fmla="*/ 77 h 93"/>
                <a:gd name="T90" fmla="*/ 10 w 91"/>
                <a:gd name="T91" fmla="*/ 70 h 93"/>
                <a:gd name="T92" fmla="*/ 12 w 91"/>
                <a:gd name="T93" fmla="*/ 62 h 93"/>
                <a:gd name="T94" fmla="*/ 14 w 91"/>
                <a:gd name="T95" fmla="*/ 56 h 93"/>
                <a:gd name="T96" fmla="*/ 18 w 91"/>
                <a:gd name="T97" fmla="*/ 47 h 93"/>
                <a:gd name="T98" fmla="*/ 25 w 91"/>
                <a:gd name="T99" fmla="*/ 39 h 93"/>
                <a:gd name="T100" fmla="*/ 31 w 91"/>
                <a:gd name="T101" fmla="*/ 33 h 93"/>
                <a:gd name="T102" fmla="*/ 37 w 91"/>
                <a:gd name="T103" fmla="*/ 2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" h="93">
                  <a:moveTo>
                    <a:pt x="41" y="25"/>
                  </a:moveTo>
                  <a:lnTo>
                    <a:pt x="45" y="20"/>
                  </a:lnTo>
                  <a:lnTo>
                    <a:pt x="49" y="18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81" y="10"/>
                  </a:lnTo>
                  <a:lnTo>
                    <a:pt x="83" y="10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49" y="6"/>
                  </a:lnTo>
                  <a:lnTo>
                    <a:pt x="45" y="8"/>
                  </a:lnTo>
                  <a:lnTo>
                    <a:pt x="41" y="12"/>
                  </a:lnTo>
                  <a:lnTo>
                    <a:pt x="35" y="14"/>
                  </a:lnTo>
                  <a:lnTo>
                    <a:pt x="31" y="18"/>
                  </a:lnTo>
                  <a:lnTo>
                    <a:pt x="27" y="20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0" y="29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2" y="37"/>
                  </a:lnTo>
                  <a:lnTo>
                    <a:pt x="10" y="41"/>
                  </a:lnTo>
                  <a:lnTo>
                    <a:pt x="8" y="45"/>
                  </a:lnTo>
                  <a:lnTo>
                    <a:pt x="6" y="52"/>
                  </a:lnTo>
                  <a:lnTo>
                    <a:pt x="4" y="56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91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0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8" y="74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4" y="56"/>
                  </a:lnTo>
                  <a:lnTo>
                    <a:pt x="16" y="52"/>
                  </a:lnTo>
                  <a:lnTo>
                    <a:pt x="18" y="47"/>
                  </a:lnTo>
                  <a:lnTo>
                    <a:pt x="22" y="43"/>
                  </a:lnTo>
                  <a:lnTo>
                    <a:pt x="25" y="39"/>
                  </a:lnTo>
                  <a:lnTo>
                    <a:pt x="27" y="37"/>
                  </a:lnTo>
                  <a:lnTo>
                    <a:pt x="31" y="33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4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1"/>
            <p:cNvSpPr>
              <a:spLocks noEditPoints="1"/>
            </p:cNvSpPr>
            <p:nvPr/>
          </p:nvSpPr>
          <p:spPr bwMode="auto">
            <a:xfrm>
              <a:off x="5783263" y="1487488"/>
              <a:ext cx="730250" cy="560387"/>
            </a:xfrm>
            <a:custGeom>
              <a:avLst/>
              <a:gdLst>
                <a:gd name="T0" fmla="*/ 458 w 460"/>
                <a:gd name="T1" fmla="*/ 39 h 353"/>
                <a:gd name="T2" fmla="*/ 450 w 460"/>
                <a:gd name="T3" fmla="*/ 25 h 353"/>
                <a:gd name="T4" fmla="*/ 439 w 460"/>
                <a:gd name="T5" fmla="*/ 12 h 353"/>
                <a:gd name="T6" fmla="*/ 425 w 460"/>
                <a:gd name="T7" fmla="*/ 4 h 353"/>
                <a:gd name="T8" fmla="*/ 408 w 460"/>
                <a:gd name="T9" fmla="*/ 0 h 353"/>
                <a:gd name="T10" fmla="*/ 50 w 460"/>
                <a:gd name="T11" fmla="*/ 0 h 353"/>
                <a:gd name="T12" fmla="*/ 33 w 460"/>
                <a:gd name="T13" fmla="*/ 4 h 353"/>
                <a:gd name="T14" fmla="*/ 21 w 460"/>
                <a:gd name="T15" fmla="*/ 15 h 353"/>
                <a:gd name="T16" fmla="*/ 10 w 460"/>
                <a:gd name="T17" fmla="*/ 27 h 353"/>
                <a:gd name="T18" fmla="*/ 2 w 460"/>
                <a:gd name="T19" fmla="*/ 44 h 353"/>
                <a:gd name="T20" fmla="*/ 0 w 460"/>
                <a:gd name="T21" fmla="*/ 295 h 353"/>
                <a:gd name="T22" fmla="*/ 4 w 460"/>
                <a:gd name="T23" fmla="*/ 311 h 353"/>
                <a:gd name="T24" fmla="*/ 10 w 460"/>
                <a:gd name="T25" fmla="*/ 326 h 353"/>
                <a:gd name="T26" fmla="*/ 23 w 460"/>
                <a:gd name="T27" fmla="*/ 338 h 353"/>
                <a:gd name="T28" fmla="*/ 37 w 460"/>
                <a:gd name="T29" fmla="*/ 349 h 353"/>
                <a:gd name="T30" fmla="*/ 52 w 460"/>
                <a:gd name="T31" fmla="*/ 353 h 353"/>
                <a:gd name="T32" fmla="*/ 410 w 460"/>
                <a:gd name="T33" fmla="*/ 353 h 353"/>
                <a:gd name="T34" fmla="*/ 427 w 460"/>
                <a:gd name="T35" fmla="*/ 347 h 353"/>
                <a:gd name="T36" fmla="*/ 441 w 460"/>
                <a:gd name="T37" fmla="*/ 336 h 353"/>
                <a:gd name="T38" fmla="*/ 452 w 460"/>
                <a:gd name="T39" fmla="*/ 324 h 353"/>
                <a:gd name="T40" fmla="*/ 458 w 460"/>
                <a:gd name="T41" fmla="*/ 309 h 353"/>
                <a:gd name="T42" fmla="*/ 460 w 460"/>
                <a:gd name="T43" fmla="*/ 58 h 353"/>
                <a:gd name="T44" fmla="*/ 313 w 460"/>
                <a:gd name="T45" fmla="*/ 334 h 353"/>
                <a:gd name="T46" fmla="*/ 400 w 460"/>
                <a:gd name="T47" fmla="*/ 272 h 353"/>
                <a:gd name="T48" fmla="*/ 392 w 460"/>
                <a:gd name="T49" fmla="*/ 289 h 353"/>
                <a:gd name="T50" fmla="*/ 371 w 460"/>
                <a:gd name="T51" fmla="*/ 305 h 353"/>
                <a:gd name="T52" fmla="*/ 350 w 460"/>
                <a:gd name="T53" fmla="*/ 309 h 353"/>
                <a:gd name="T54" fmla="*/ 329 w 460"/>
                <a:gd name="T55" fmla="*/ 303 h 353"/>
                <a:gd name="T56" fmla="*/ 296 w 460"/>
                <a:gd name="T57" fmla="*/ 284 h 353"/>
                <a:gd name="T58" fmla="*/ 271 w 460"/>
                <a:gd name="T59" fmla="*/ 280 h 353"/>
                <a:gd name="T60" fmla="*/ 271 w 460"/>
                <a:gd name="T61" fmla="*/ 274 h 353"/>
                <a:gd name="T62" fmla="*/ 267 w 460"/>
                <a:gd name="T63" fmla="*/ 274 h 353"/>
                <a:gd name="T64" fmla="*/ 261 w 460"/>
                <a:gd name="T65" fmla="*/ 280 h 353"/>
                <a:gd name="T66" fmla="*/ 259 w 460"/>
                <a:gd name="T67" fmla="*/ 287 h 353"/>
                <a:gd name="T68" fmla="*/ 271 w 460"/>
                <a:gd name="T69" fmla="*/ 293 h 353"/>
                <a:gd name="T70" fmla="*/ 290 w 460"/>
                <a:gd name="T71" fmla="*/ 297 h 353"/>
                <a:gd name="T72" fmla="*/ 102 w 460"/>
                <a:gd name="T73" fmla="*/ 301 h 353"/>
                <a:gd name="T74" fmla="*/ 91 w 460"/>
                <a:gd name="T75" fmla="*/ 297 h 353"/>
                <a:gd name="T76" fmla="*/ 81 w 460"/>
                <a:gd name="T77" fmla="*/ 291 h 353"/>
                <a:gd name="T78" fmla="*/ 73 w 460"/>
                <a:gd name="T79" fmla="*/ 282 h 353"/>
                <a:gd name="T80" fmla="*/ 68 w 460"/>
                <a:gd name="T81" fmla="*/ 270 h 353"/>
                <a:gd name="T82" fmla="*/ 66 w 460"/>
                <a:gd name="T83" fmla="*/ 91 h 353"/>
                <a:gd name="T84" fmla="*/ 68 w 460"/>
                <a:gd name="T85" fmla="*/ 79 h 353"/>
                <a:gd name="T86" fmla="*/ 75 w 460"/>
                <a:gd name="T87" fmla="*/ 68 h 353"/>
                <a:gd name="T88" fmla="*/ 83 w 460"/>
                <a:gd name="T89" fmla="*/ 60 h 353"/>
                <a:gd name="T90" fmla="*/ 93 w 460"/>
                <a:gd name="T91" fmla="*/ 54 h 353"/>
                <a:gd name="T92" fmla="*/ 104 w 460"/>
                <a:gd name="T93" fmla="*/ 50 h 353"/>
                <a:gd name="T94" fmla="*/ 359 w 460"/>
                <a:gd name="T95" fmla="*/ 50 h 353"/>
                <a:gd name="T96" fmla="*/ 371 w 460"/>
                <a:gd name="T97" fmla="*/ 54 h 353"/>
                <a:gd name="T98" fmla="*/ 381 w 460"/>
                <a:gd name="T99" fmla="*/ 60 h 353"/>
                <a:gd name="T100" fmla="*/ 388 w 460"/>
                <a:gd name="T101" fmla="*/ 71 h 353"/>
                <a:gd name="T102" fmla="*/ 394 w 460"/>
                <a:gd name="T103" fmla="*/ 81 h 353"/>
                <a:gd name="T104" fmla="*/ 394 w 460"/>
                <a:gd name="T105" fmla="*/ 189 h 353"/>
                <a:gd name="T106" fmla="*/ 381 w 460"/>
                <a:gd name="T107" fmla="*/ 181 h 353"/>
                <a:gd name="T108" fmla="*/ 365 w 460"/>
                <a:gd name="T109" fmla="*/ 179 h 353"/>
                <a:gd name="T110" fmla="*/ 369 w 460"/>
                <a:gd name="T111" fmla="*/ 191 h 353"/>
                <a:gd name="T112" fmla="*/ 381 w 460"/>
                <a:gd name="T113" fmla="*/ 199 h 353"/>
                <a:gd name="T114" fmla="*/ 392 w 460"/>
                <a:gd name="T115" fmla="*/ 212 h 353"/>
                <a:gd name="T116" fmla="*/ 398 w 460"/>
                <a:gd name="T117" fmla="*/ 230 h 353"/>
                <a:gd name="T118" fmla="*/ 402 w 460"/>
                <a:gd name="T119" fmla="*/ 24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353">
                  <a:moveTo>
                    <a:pt x="460" y="54"/>
                  </a:moveTo>
                  <a:lnTo>
                    <a:pt x="460" y="52"/>
                  </a:lnTo>
                  <a:lnTo>
                    <a:pt x="460" y="48"/>
                  </a:lnTo>
                  <a:lnTo>
                    <a:pt x="458" y="46"/>
                  </a:lnTo>
                  <a:lnTo>
                    <a:pt x="458" y="44"/>
                  </a:lnTo>
                  <a:lnTo>
                    <a:pt x="458" y="39"/>
                  </a:lnTo>
                  <a:lnTo>
                    <a:pt x="456" y="37"/>
                  </a:lnTo>
                  <a:lnTo>
                    <a:pt x="456" y="35"/>
                  </a:lnTo>
                  <a:lnTo>
                    <a:pt x="454" y="33"/>
                  </a:lnTo>
                  <a:lnTo>
                    <a:pt x="454" y="29"/>
                  </a:lnTo>
                  <a:lnTo>
                    <a:pt x="452" y="27"/>
                  </a:lnTo>
                  <a:lnTo>
                    <a:pt x="450" y="25"/>
                  </a:lnTo>
                  <a:lnTo>
                    <a:pt x="448" y="23"/>
                  </a:lnTo>
                  <a:lnTo>
                    <a:pt x="448" y="21"/>
                  </a:lnTo>
                  <a:lnTo>
                    <a:pt x="446" y="19"/>
                  </a:lnTo>
                  <a:lnTo>
                    <a:pt x="443" y="17"/>
                  </a:lnTo>
                  <a:lnTo>
                    <a:pt x="441" y="15"/>
                  </a:lnTo>
                  <a:lnTo>
                    <a:pt x="439" y="12"/>
                  </a:lnTo>
                  <a:lnTo>
                    <a:pt x="437" y="10"/>
                  </a:lnTo>
                  <a:lnTo>
                    <a:pt x="435" y="8"/>
                  </a:lnTo>
                  <a:lnTo>
                    <a:pt x="431" y="8"/>
                  </a:lnTo>
                  <a:lnTo>
                    <a:pt x="429" y="6"/>
                  </a:lnTo>
                  <a:lnTo>
                    <a:pt x="427" y="4"/>
                  </a:lnTo>
                  <a:lnTo>
                    <a:pt x="425" y="4"/>
                  </a:lnTo>
                  <a:lnTo>
                    <a:pt x="423" y="2"/>
                  </a:lnTo>
                  <a:lnTo>
                    <a:pt x="419" y="2"/>
                  </a:lnTo>
                  <a:lnTo>
                    <a:pt x="417" y="2"/>
                  </a:lnTo>
                  <a:lnTo>
                    <a:pt x="414" y="0"/>
                  </a:lnTo>
                  <a:lnTo>
                    <a:pt x="410" y="0"/>
                  </a:lnTo>
                  <a:lnTo>
                    <a:pt x="408" y="0"/>
                  </a:lnTo>
                  <a:lnTo>
                    <a:pt x="404" y="0"/>
                  </a:lnTo>
                  <a:lnTo>
                    <a:pt x="402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295"/>
                  </a:lnTo>
                  <a:lnTo>
                    <a:pt x="2" y="297"/>
                  </a:lnTo>
                  <a:lnTo>
                    <a:pt x="2" y="301"/>
                  </a:lnTo>
                  <a:lnTo>
                    <a:pt x="2" y="303"/>
                  </a:lnTo>
                  <a:lnTo>
                    <a:pt x="2" y="305"/>
                  </a:lnTo>
                  <a:lnTo>
                    <a:pt x="2" y="309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6" y="318"/>
                  </a:lnTo>
                  <a:lnTo>
                    <a:pt x="6" y="320"/>
                  </a:lnTo>
                  <a:lnTo>
                    <a:pt x="8" y="322"/>
                  </a:lnTo>
                  <a:lnTo>
                    <a:pt x="10" y="324"/>
                  </a:lnTo>
                  <a:lnTo>
                    <a:pt x="10" y="326"/>
                  </a:lnTo>
                  <a:lnTo>
                    <a:pt x="12" y="330"/>
                  </a:lnTo>
                  <a:lnTo>
                    <a:pt x="14" y="332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23" y="338"/>
                  </a:lnTo>
                  <a:lnTo>
                    <a:pt x="25" y="340"/>
                  </a:lnTo>
                  <a:lnTo>
                    <a:pt x="27" y="343"/>
                  </a:lnTo>
                  <a:lnTo>
                    <a:pt x="29" y="345"/>
                  </a:lnTo>
                  <a:lnTo>
                    <a:pt x="31" y="345"/>
                  </a:lnTo>
                  <a:lnTo>
                    <a:pt x="33" y="347"/>
                  </a:lnTo>
                  <a:lnTo>
                    <a:pt x="37" y="349"/>
                  </a:lnTo>
                  <a:lnTo>
                    <a:pt x="39" y="349"/>
                  </a:lnTo>
                  <a:lnTo>
                    <a:pt x="41" y="349"/>
                  </a:lnTo>
                  <a:lnTo>
                    <a:pt x="43" y="351"/>
                  </a:lnTo>
                  <a:lnTo>
                    <a:pt x="48" y="351"/>
                  </a:lnTo>
                  <a:lnTo>
                    <a:pt x="50" y="353"/>
                  </a:lnTo>
                  <a:lnTo>
                    <a:pt x="52" y="353"/>
                  </a:lnTo>
                  <a:lnTo>
                    <a:pt x="56" y="353"/>
                  </a:lnTo>
                  <a:lnTo>
                    <a:pt x="58" y="353"/>
                  </a:lnTo>
                  <a:lnTo>
                    <a:pt x="402" y="353"/>
                  </a:lnTo>
                  <a:lnTo>
                    <a:pt x="404" y="353"/>
                  </a:lnTo>
                  <a:lnTo>
                    <a:pt x="408" y="353"/>
                  </a:lnTo>
                  <a:lnTo>
                    <a:pt x="410" y="353"/>
                  </a:lnTo>
                  <a:lnTo>
                    <a:pt x="414" y="351"/>
                  </a:lnTo>
                  <a:lnTo>
                    <a:pt x="417" y="351"/>
                  </a:lnTo>
                  <a:lnTo>
                    <a:pt x="419" y="349"/>
                  </a:lnTo>
                  <a:lnTo>
                    <a:pt x="423" y="349"/>
                  </a:lnTo>
                  <a:lnTo>
                    <a:pt x="425" y="349"/>
                  </a:lnTo>
                  <a:lnTo>
                    <a:pt x="427" y="347"/>
                  </a:lnTo>
                  <a:lnTo>
                    <a:pt x="429" y="345"/>
                  </a:lnTo>
                  <a:lnTo>
                    <a:pt x="431" y="345"/>
                  </a:lnTo>
                  <a:lnTo>
                    <a:pt x="435" y="343"/>
                  </a:lnTo>
                  <a:lnTo>
                    <a:pt x="437" y="340"/>
                  </a:lnTo>
                  <a:lnTo>
                    <a:pt x="439" y="338"/>
                  </a:lnTo>
                  <a:lnTo>
                    <a:pt x="441" y="336"/>
                  </a:lnTo>
                  <a:lnTo>
                    <a:pt x="443" y="336"/>
                  </a:lnTo>
                  <a:lnTo>
                    <a:pt x="446" y="334"/>
                  </a:lnTo>
                  <a:lnTo>
                    <a:pt x="448" y="332"/>
                  </a:lnTo>
                  <a:lnTo>
                    <a:pt x="448" y="330"/>
                  </a:lnTo>
                  <a:lnTo>
                    <a:pt x="450" y="326"/>
                  </a:lnTo>
                  <a:lnTo>
                    <a:pt x="452" y="324"/>
                  </a:lnTo>
                  <a:lnTo>
                    <a:pt x="454" y="322"/>
                  </a:lnTo>
                  <a:lnTo>
                    <a:pt x="454" y="320"/>
                  </a:lnTo>
                  <a:lnTo>
                    <a:pt x="456" y="318"/>
                  </a:lnTo>
                  <a:lnTo>
                    <a:pt x="456" y="313"/>
                  </a:lnTo>
                  <a:lnTo>
                    <a:pt x="458" y="311"/>
                  </a:lnTo>
                  <a:lnTo>
                    <a:pt x="458" y="309"/>
                  </a:lnTo>
                  <a:lnTo>
                    <a:pt x="458" y="305"/>
                  </a:lnTo>
                  <a:lnTo>
                    <a:pt x="460" y="303"/>
                  </a:lnTo>
                  <a:lnTo>
                    <a:pt x="460" y="301"/>
                  </a:lnTo>
                  <a:lnTo>
                    <a:pt x="460" y="297"/>
                  </a:lnTo>
                  <a:lnTo>
                    <a:pt x="460" y="295"/>
                  </a:lnTo>
                  <a:lnTo>
                    <a:pt x="460" y="58"/>
                  </a:lnTo>
                  <a:lnTo>
                    <a:pt x="460" y="54"/>
                  </a:lnTo>
                  <a:close/>
                  <a:moveTo>
                    <a:pt x="313" y="334"/>
                  </a:moveTo>
                  <a:lnTo>
                    <a:pt x="147" y="334"/>
                  </a:lnTo>
                  <a:lnTo>
                    <a:pt x="147" y="318"/>
                  </a:lnTo>
                  <a:lnTo>
                    <a:pt x="313" y="318"/>
                  </a:lnTo>
                  <a:lnTo>
                    <a:pt x="313" y="334"/>
                  </a:lnTo>
                  <a:close/>
                  <a:moveTo>
                    <a:pt x="402" y="255"/>
                  </a:moveTo>
                  <a:lnTo>
                    <a:pt x="402" y="260"/>
                  </a:lnTo>
                  <a:lnTo>
                    <a:pt x="402" y="262"/>
                  </a:lnTo>
                  <a:lnTo>
                    <a:pt x="400" y="266"/>
                  </a:lnTo>
                  <a:lnTo>
                    <a:pt x="400" y="268"/>
                  </a:lnTo>
                  <a:lnTo>
                    <a:pt x="400" y="272"/>
                  </a:lnTo>
                  <a:lnTo>
                    <a:pt x="398" y="274"/>
                  </a:lnTo>
                  <a:lnTo>
                    <a:pt x="398" y="278"/>
                  </a:lnTo>
                  <a:lnTo>
                    <a:pt x="396" y="280"/>
                  </a:lnTo>
                  <a:lnTo>
                    <a:pt x="394" y="282"/>
                  </a:lnTo>
                  <a:lnTo>
                    <a:pt x="394" y="287"/>
                  </a:lnTo>
                  <a:lnTo>
                    <a:pt x="392" y="289"/>
                  </a:lnTo>
                  <a:lnTo>
                    <a:pt x="390" y="291"/>
                  </a:lnTo>
                  <a:lnTo>
                    <a:pt x="388" y="293"/>
                  </a:lnTo>
                  <a:lnTo>
                    <a:pt x="383" y="297"/>
                  </a:lnTo>
                  <a:lnTo>
                    <a:pt x="379" y="301"/>
                  </a:lnTo>
                  <a:lnTo>
                    <a:pt x="375" y="303"/>
                  </a:lnTo>
                  <a:lnTo>
                    <a:pt x="371" y="305"/>
                  </a:lnTo>
                  <a:lnTo>
                    <a:pt x="369" y="307"/>
                  </a:lnTo>
                  <a:lnTo>
                    <a:pt x="365" y="307"/>
                  </a:lnTo>
                  <a:lnTo>
                    <a:pt x="361" y="309"/>
                  </a:lnTo>
                  <a:lnTo>
                    <a:pt x="356" y="309"/>
                  </a:lnTo>
                  <a:lnTo>
                    <a:pt x="354" y="309"/>
                  </a:lnTo>
                  <a:lnTo>
                    <a:pt x="350" y="309"/>
                  </a:lnTo>
                  <a:lnTo>
                    <a:pt x="346" y="309"/>
                  </a:lnTo>
                  <a:lnTo>
                    <a:pt x="344" y="307"/>
                  </a:lnTo>
                  <a:lnTo>
                    <a:pt x="340" y="307"/>
                  </a:lnTo>
                  <a:lnTo>
                    <a:pt x="336" y="305"/>
                  </a:lnTo>
                  <a:lnTo>
                    <a:pt x="334" y="303"/>
                  </a:lnTo>
                  <a:lnTo>
                    <a:pt x="329" y="303"/>
                  </a:lnTo>
                  <a:lnTo>
                    <a:pt x="323" y="299"/>
                  </a:lnTo>
                  <a:lnTo>
                    <a:pt x="317" y="295"/>
                  </a:lnTo>
                  <a:lnTo>
                    <a:pt x="309" y="291"/>
                  </a:lnTo>
                  <a:lnTo>
                    <a:pt x="303" y="289"/>
                  </a:lnTo>
                  <a:lnTo>
                    <a:pt x="298" y="287"/>
                  </a:lnTo>
                  <a:lnTo>
                    <a:pt x="296" y="284"/>
                  </a:lnTo>
                  <a:lnTo>
                    <a:pt x="292" y="282"/>
                  </a:lnTo>
                  <a:lnTo>
                    <a:pt x="288" y="282"/>
                  </a:lnTo>
                  <a:lnTo>
                    <a:pt x="284" y="280"/>
                  </a:lnTo>
                  <a:lnTo>
                    <a:pt x="280" y="280"/>
                  </a:lnTo>
                  <a:lnTo>
                    <a:pt x="276" y="280"/>
                  </a:lnTo>
                  <a:lnTo>
                    <a:pt x="271" y="280"/>
                  </a:lnTo>
                  <a:lnTo>
                    <a:pt x="271" y="278"/>
                  </a:lnTo>
                  <a:lnTo>
                    <a:pt x="271" y="278"/>
                  </a:lnTo>
                  <a:lnTo>
                    <a:pt x="271" y="276"/>
                  </a:lnTo>
                  <a:lnTo>
                    <a:pt x="271" y="276"/>
                  </a:lnTo>
                  <a:lnTo>
                    <a:pt x="271" y="274"/>
                  </a:lnTo>
                  <a:lnTo>
                    <a:pt x="271" y="274"/>
                  </a:lnTo>
                  <a:lnTo>
                    <a:pt x="271" y="272"/>
                  </a:lnTo>
                  <a:lnTo>
                    <a:pt x="274" y="272"/>
                  </a:lnTo>
                  <a:lnTo>
                    <a:pt x="269" y="272"/>
                  </a:lnTo>
                  <a:lnTo>
                    <a:pt x="269" y="272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5" y="274"/>
                  </a:lnTo>
                  <a:lnTo>
                    <a:pt x="265" y="276"/>
                  </a:lnTo>
                  <a:lnTo>
                    <a:pt x="263" y="276"/>
                  </a:lnTo>
                  <a:lnTo>
                    <a:pt x="263" y="278"/>
                  </a:lnTo>
                  <a:lnTo>
                    <a:pt x="263" y="278"/>
                  </a:lnTo>
                  <a:lnTo>
                    <a:pt x="261" y="280"/>
                  </a:lnTo>
                  <a:lnTo>
                    <a:pt x="261" y="280"/>
                  </a:lnTo>
                  <a:lnTo>
                    <a:pt x="261" y="282"/>
                  </a:lnTo>
                  <a:lnTo>
                    <a:pt x="261" y="282"/>
                  </a:lnTo>
                  <a:lnTo>
                    <a:pt x="259" y="282"/>
                  </a:lnTo>
                  <a:lnTo>
                    <a:pt x="259" y="284"/>
                  </a:lnTo>
                  <a:lnTo>
                    <a:pt x="259" y="287"/>
                  </a:lnTo>
                  <a:lnTo>
                    <a:pt x="261" y="289"/>
                  </a:lnTo>
                  <a:lnTo>
                    <a:pt x="261" y="291"/>
                  </a:lnTo>
                  <a:lnTo>
                    <a:pt x="263" y="291"/>
                  </a:lnTo>
                  <a:lnTo>
                    <a:pt x="265" y="291"/>
                  </a:lnTo>
                  <a:lnTo>
                    <a:pt x="269" y="293"/>
                  </a:lnTo>
                  <a:lnTo>
                    <a:pt x="271" y="293"/>
                  </a:lnTo>
                  <a:lnTo>
                    <a:pt x="274" y="293"/>
                  </a:lnTo>
                  <a:lnTo>
                    <a:pt x="276" y="293"/>
                  </a:lnTo>
                  <a:lnTo>
                    <a:pt x="280" y="293"/>
                  </a:lnTo>
                  <a:lnTo>
                    <a:pt x="282" y="295"/>
                  </a:lnTo>
                  <a:lnTo>
                    <a:pt x="286" y="295"/>
                  </a:lnTo>
                  <a:lnTo>
                    <a:pt x="290" y="297"/>
                  </a:lnTo>
                  <a:lnTo>
                    <a:pt x="296" y="299"/>
                  </a:lnTo>
                  <a:lnTo>
                    <a:pt x="300" y="301"/>
                  </a:lnTo>
                  <a:lnTo>
                    <a:pt x="108" y="301"/>
                  </a:lnTo>
                  <a:lnTo>
                    <a:pt x="106" y="301"/>
                  </a:lnTo>
                  <a:lnTo>
                    <a:pt x="104" y="301"/>
                  </a:lnTo>
                  <a:lnTo>
                    <a:pt x="102" y="301"/>
                  </a:lnTo>
                  <a:lnTo>
                    <a:pt x="99" y="301"/>
                  </a:lnTo>
                  <a:lnTo>
                    <a:pt x="97" y="301"/>
                  </a:lnTo>
                  <a:lnTo>
                    <a:pt x="95" y="299"/>
                  </a:lnTo>
                  <a:lnTo>
                    <a:pt x="93" y="299"/>
                  </a:lnTo>
                  <a:lnTo>
                    <a:pt x="93" y="299"/>
                  </a:lnTo>
                  <a:lnTo>
                    <a:pt x="91" y="297"/>
                  </a:lnTo>
                  <a:lnTo>
                    <a:pt x="89" y="297"/>
                  </a:lnTo>
                  <a:lnTo>
                    <a:pt x="87" y="295"/>
                  </a:lnTo>
                  <a:lnTo>
                    <a:pt x="85" y="295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81" y="291"/>
                  </a:lnTo>
                  <a:lnTo>
                    <a:pt x="79" y="291"/>
                  </a:lnTo>
                  <a:lnTo>
                    <a:pt x="77" y="289"/>
                  </a:lnTo>
                  <a:lnTo>
                    <a:pt x="77" y="287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3" y="282"/>
                  </a:lnTo>
                  <a:lnTo>
                    <a:pt x="73" y="280"/>
                  </a:lnTo>
                  <a:lnTo>
                    <a:pt x="70" y="278"/>
                  </a:lnTo>
                  <a:lnTo>
                    <a:pt x="70" y="276"/>
                  </a:lnTo>
                  <a:lnTo>
                    <a:pt x="70" y="274"/>
                  </a:lnTo>
                  <a:lnTo>
                    <a:pt x="68" y="272"/>
                  </a:lnTo>
                  <a:lnTo>
                    <a:pt x="68" y="270"/>
                  </a:lnTo>
                  <a:lnTo>
                    <a:pt x="68" y="268"/>
                  </a:lnTo>
                  <a:lnTo>
                    <a:pt x="68" y="266"/>
                  </a:lnTo>
                  <a:lnTo>
                    <a:pt x="66" y="264"/>
                  </a:lnTo>
                  <a:lnTo>
                    <a:pt x="66" y="262"/>
                  </a:lnTo>
                  <a:lnTo>
                    <a:pt x="66" y="260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8" y="81"/>
                  </a:lnTo>
                  <a:lnTo>
                    <a:pt x="68" y="79"/>
                  </a:lnTo>
                  <a:lnTo>
                    <a:pt x="70" y="77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73" y="73"/>
                  </a:lnTo>
                  <a:lnTo>
                    <a:pt x="73" y="71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3" y="60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7" y="56"/>
                  </a:lnTo>
                  <a:lnTo>
                    <a:pt x="89" y="56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7" y="52"/>
                  </a:lnTo>
                  <a:lnTo>
                    <a:pt x="99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50"/>
                  </a:lnTo>
                  <a:lnTo>
                    <a:pt x="352" y="50"/>
                  </a:lnTo>
                  <a:lnTo>
                    <a:pt x="354" y="50"/>
                  </a:lnTo>
                  <a:lnTo>
                    <a:pt x="356" y="50"/>
                  </a:lnTo>
                  <a:lnTo>
                    <a:pt x="359" y="50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5" y="52"/>
                  </a:lnTo>
                  <a:lnTo>
                    <a:pt x="367" y="52"/>
                  </a:lnTo>
                  <a:lnTo>
                    <a:pt x="369" y="54"/>
                  </a:lnTo>
                  <a:lnTo>
                    <a:pt x="371" y="54"/>
                  </a:lnTo>
                  <a:lnTo>
                    <a:pt x="373" y="56"/>
                  </a:lnTo>
                  <a:lnTo>
                    <a:pt x="373" y="56"/>
                  </a:lnTo>
                  <a:lnTo>
                    <a:pt x="375" y="58"/>
                  </a:lnTo>
                  <a:lnTo>
                    <a:pt x="377" y="58"/>
                  </a:lnTo>
                  <a:lnTo>
                    <a:pt x="379" y="60"/>
                  </a:lnTo>
                  <a:lnTo>
                    <a:pt x="381" y="60"/>
                  </a:lnTo>
                  <a:lnTo>
                    <a:pt x="381" y="62"/>
                  </a:lnTo>
                  <a:lnTo>
                    <a:pt x="383" y="64"/>
                  </a:lnTo>
                  <a:lnTo>
                    <a:pt x="385" y="64"/>
                  </a:lnTo>
                  <a:lnTo>
                    <a:pt x="385" y="66"/>
                  </a:lnTo>
                  <a:lnTo>
                    <a:pt x="388" y="68"/>
                  </a:lnTo>
                  <a:lnTo>
                    <a:pt x="388" y="71"/>
                  </a:lnTo>
                  <a:lnTo>
                    <a:pt x="390" y="73"/>
                  </a:lnTo>
                  <a:lnTo>
                    <a:pt x="390" y="75"/>
                  </a:lnTo>
                  <a:lnTo>
                    <a:pt x="392" y="75"/>
                  </a:lnTo>
                  <a:lnTo>
                    <a:pt x="392" y="77"/>
                  </a:lnTo>
                  <a:lnTo>
                    <a:pt x="392" y="79"/>
                  </a:lnTo>
                  <a:lnTo>
                    <a:pt x="394" y="81"/>
                  </a:lnTo>
                  <a:lnTo>
                    <a:pt x="394" y="83"/>
                  </a:lnTo>
                  <a:lnTo>
                    <a:pt x="394" y="85"/>
                  </a:lnTo>
                  <a:lnTo>
                    <a:pt x="394" y="87"/>
                  </a:lnTo>
                  <a:lnTo>
                    <a:pt x="394" y="89"/>
                  </a:lnTo>
                  <a:lnTo>
                    <a:pt x="394" y="91"/>
                  </a:lnTo>
                  <a:lnTo>
                    <a:pt x="394" y="189"/>
                  </a:lnTo>
                  <a:lnTo>
                    <a:pt x="392" y="189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85" y="183"/>
                  </a:lnTo>
                  <a:lnTo>
                    <a:pt x="383" y="183"/>
                  </a:lnTo>
                  <a:lnTo>
                    <a:pt x="381" y="181"/>
                  </a:lnTo>
                  <a:lnTo>
                    <a:pt x="377" y="181"/>
                  </a:lnTo>
                  <a:lnTo>
                    <a:pt x="375" y="179"/>
                  </a:lnTo>
                  <a:lnTo>
                    <a:pt x="373" y="179"/>
                  </a:lnTo>
                  <a:lnTo>
                    <a:pt x="371" y="179"/>
                  </a:lnTo>
                  <a:lnTo>
                    <a:pt x="367" y="179"/>
                  </a:lnTo>
                  <a:lnTo>
                    <a:pt x="365" y="179"/>
                  </a:lnTo>
                  <a:lnTo>
                    <a:pt x="363" y="179"/>
                  </a:lnTo>
                  <a:lnTo>
                    <a:pt x="361" y="179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65" y="191"/>
                  </a:lnTo>
                  <a:lnTo>
                    <a:pt x="369" y="191"/>
                  </a:lnTo>
                  <a:lnTo>
                    <a:pt x="371" y="191"/>
                  </a:lnTo>
                  <a:lnTo>
                    <a:pt x="373" y="193"/>
                  </a:lnTo>
                  <a:lnTo>
                    <a:pt x="375" y="195"/>
                  </a:lnTo>
                  <a:lnTo>
                    <a:pt x="377" y="195"/>
                  </a:lnTo>
                  <a:lnTo>
                    <a:pt x="379" y="197"/>
                  </a:lnTo>
                  <a:lnTo>
                    <a:pt x="381" y="199"/>
                  </a:lnTo>
                  <a:lnTo>
                    <a:pt x="383" y="201"/>
                  </a:lnTo>
                  <a:lnTo>
                    <a:pt x="385" y="203"/>
                  </a:lnTo>
                  <a:lnTo>
                    <a:pt x="385" y="206"/>
                  </a:lnTo>
                  <a:lnTo>
                    <a:pt x="388" y="208"/>
                  </a:lnTo>
                  <a:lnTo>
                    <a:pt x="390" y="210"/>
                  </a:lnTo>
                  <a:lnTo>
                    <a:pt x="392" y="212"/>
                  </a:lnTo>
                  <a:lnTo>
                    <a:pt x="394" y="216"/>
                  </a:lnTo>
                  <a:lnTo>
                    <a:pt x="394" y="218"/>
                  </a:lnTo>
                  <a:lnTo>
                    <a:pt x="396" y="220"/>
                  </a:lnTo>
                  <a:lnTo>
                    <a:pt x="396" y="224"/>
                  </a:lnTo>
                  <a:lnTo>
                    <a:pt x="398" y="226"/>
                  </a:lnTo>
                  <a:lnTo>
                    <a:pt x="398" y="230"/>
                  </a:lnTo>
                  <a:lnTo>
                    <a:pt x="400" y="233"/>
                  </a:lnTo>
                  <a:lnTo>
                    <a:pt x="400" y="237"/>
                  </a:lnTo>
                  <a:lnTo>
                    <a:pt x="400" y="239"/>
                  </a:lnTo>
                  <a:lnTo>
                    <a:pt x="402" y="243"/>
                  </a:lnTo>
                  <a:lnTo>
                    <a:pt x="402" y="245"/>
                  </a:lnTo>
                  <a:lnTo>
                    <a:pt x="402" y="249"/>
                  </a:lnTo>
                  <a:lnTo>
                    <a:pt x="402" y="251"/>
                  </a:lnTo>
                  <a:lnTo>
                    <a:pt x="402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6292851" y="1771650"/>
              <a:ext cx="60325" cy="42862"/>
            </a:xfrm>
            <a:custGeom>
              <a:avLst/>
              <a:gdLst>
                <a:gd name="T0" fmla="*/ 27 w 38"/>
                <a:gd name="T1" fmla="*/ 10 h 27"/>
                <a:gd name="T2" fmla="*/ 29 w 38"/>
                <a:gd name="T3" fmla="*/ 10 h 27"/>
                <a:gd name="T4" fmla="*/ 31 w 38"/>
                <a:gd name="T5" fmla="*/ 10 h 27"/>
                <a:gd name="T6" fmla="*/ 33 w 38"/>
                <a:gd name="T7" fmla="*/ 10 h 27"/>
                <a:gd name="T8" fmla="*/ 25 w 38"/>
                <a:gd name="T9" fmla="*/ 2 h 27"/>
                <a:gd name="T10" fmla="*/ 23 w 38"/>
                <a:gd name="T11" fmla="*/ 0 h 27"/>
                <a:gd name="T12" fmla="*/ 19 w 38"/>
                <a:gd name="T13" fmla="*/ 0 h 27"/>
                <a:gd name="T14" fmla="*/ 19 w 38"/>
                <a:gd name="T15" fmla="*/ 0 h 27"/>
                <a:gd name="T16" fmla="*/ 17 w 38"/>
                <a:gd name="T17" fmla="*/ 0 h 27"/>
                <a:gd name="T18" fmla="*/ 15 w 38"/>
                <a:gd name="T19" fmla="*/ 0 h 27"/>
                <a:gd name="T20" fmla="*/ 15 w 38"/>
                <a:gd name="T21" fmla="*/ 0 h 27"/>
                <a:gd name="T22" fmla="*/ 13 w 38"/>
                <a:gd name="T23" fmla="*/ 0 h 27"/>
                <a:gd name="T24" fmla="*/ 13 w 38"/>
                <a:gd name="T25" fmla="*/ 0 h 27"/>
                <a:gd name="T26" fmla="*/ 11 w 38"/>
                <a:gd name="T27" fmla="*/ 0 h 27"/>
                <a:gd name="T28" fmla="*/ 11 w 38"/>
                <a:gd name="T29" fmla="*/ 0 h 27"/>
                <a:gd name="T30" fmla="*/ 8 w 38"/>
                <a:gd name="T31" fmla="*/ 2 h 27"/>
                <a:gd name="T32" fmla="*/ 6 w 38"/>
                <a:gd name="T33" fmla="*/ 2 h 27"/>
                <a:gd name="T34" fmla="*/ 6 w 38"/>
                <a:gd name="T35" fmla="*/ 2 h 27"/>
                <a:gd name="T36" fmla="*/ 4 w 38"/>
                <a:gd name="T37" fmla="*/ 4 h 27"/>
                <a:gd name="T38" fmla="*/ 4 w 38"/>
                <a:gd name="T39" fmla="*/ 4 h 27"/>
                <a:gd name="T40" fmla="*/ 2 w 38"/>
                <a:gd name="T41" fmla="*/ 6 h 27"/>
                <a:gd name="T42" fmla="*/ 2 w 38"/>
                <a:gd name="T43" fmla="*/ 8 h 27"/>
                <a:gd name="T44" fmla="*/ 2 w 38"/>
                <a:gd name="T45" fmla="*/ 8 h 27"/>
                <a:gd name="T46" fmla="*/ 2 w 38"/>
                <a:gd name="T47" fmla="*/ 10 h 27"/>
                <a:gd name="T48" fmla="*/ 0 w 38"/>
                <a:gd name="T49" fmla="*/ 12 h 27"/>
                <a:gd name="T50" fmla="*/ 0 w 38"/>
                <a:gd name="T51" fmla="*/ 12 h 27"/>
                <a:gd name="T52" fmla="*/ 0 w 38"/>
                <a:gd name="T53" fmla="*/ 14 h 27"/>
                <a:gd name="T54" fmla="*/ 2 w 38"/>
                <a:gd name="T55" fmla="*/ 16 h 27"/>
                <a:gd name="T56" fmla="*/ 2 w 38"/>
                <a:gd name="T57" fmla="*/ 14 h 27"/>
                <a:gd name="T58" fmla="*/ 4 w 38"/>
                <a:gd name="T59" fmla="*/ 14 h 27"/>
                <a:gd name="T60" fmla="*/ 4 w 38"/>
                <a:gd name="T61" fmla="*/ 12 h 27"/>
                <a:gd name="T62" fmla="*/ 6 w 38"/>
                <a:gd name="T63" fmla="*/ 12 h 27"/>
                <a:gd name="T64" fmla="*/ 6 w 38"/>
                <a:gd name="T65" fmla="*/ 12 h 27"/>
                <a:gd name="T66" fmla="*/ 8 w 38"/>
                <a:gd name="T67" fmla="*/ 10 h 27"/>
                <a:gd name="T68" fmla="*/ 8 w 38"/>
                <a:gd name="T69" fmla="*/ 10 h 27"/>
                <a:gd name="T70" fmla="*/ 8 w 38"/>
                <a:gd name="T71" fmla="*/ 10 h 27"/>
                <a:gd name="T72" fmla="*/ 11 w 38"/>
                <a:gd name="T73" fmla="*/ 10 h 27"/>
                <a:gd name="T74" fmla="*/ 11 w 38"/>
                <a:gd name="T75" fmla="*/ 10 h 27"/>
                <a:gd name="T76" fmla="*/ 13 w 38"/>
                <a:gd name="T77" fmla="*/ 10 h 27"/>
                <a:gd name="T78" fmla="*/ 15 w 38"/>
                <a:gd name="T79" fmla="*/ 10 h 27"/>
                <a:gd name="T80" fmla="*/ 17 w 38"/>
                <a:gd name="T81" fmla="*/ 12 h 27"/>
                <a:gd name="T82" fmla="*/ 19 w 38"/>
                <a:gd name="T83" fmla="*/ 12 h 27"/>
                <a:gd name="T84" fmla="*/ 33 w 38"/>
                <a:gd name="T85" fmla="*/ 27 h 27"/>
                <a:gd name="T86" fmla="*/ 38 w 38"/>
                <a:gd name="T87" fmla="*/ 22 h 27"/>
                <a:gd name="T88" fmla="*/ 27 w 38"/>
                <a:gd name="T89" fmla="*/ 10 h 27"/>
                <a:gd name="T90" fmla="*/ 27 w 38"/>
                <a:gd name="T91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27">
                  <a:moveTo>
                    <a:pt x="27" y="10"/>
                  </a:moveTo>
                  <a:lnTo>
                    <a:pt x="29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33" y="27"/>
                  </a:lnTo>
                  <a:lnTo>
                    <a:pt x="38" y="22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56" name="Freeform 43"/>
            <p:cNvSpPr>
              <a:spLocks/>
            </p:cNvSpPr>
            <p:nvPr/>
          </p:nvSpPr>
          <p:spPr bwMode="auto">
            <a:xfrm>
              <a:off x="6132513" y="1751013"/>
              <a:ext cx="153988" cy="168275"/>
            </a:xfrm>
            <a:custGeom>
              <a:avLst/>
              <a:gdLst>
                <a:gd name="T0" fmla="*/ 18 w 97"/>
                <a:gd name="T1" fmla="*/ 27 h 106"/>
                <a:gd name="T2" fmla="*/ 18 w 97"/>
                <a:gd name="T3" fmla="*/ 27 h 106"/>
                <a:gd name="T4" fmla="*/ 18 w 97"/>
                <a:gd name="T5" fmla="*/ 25 h 106"/>
                <a:gd name="T6" fmla="*/ 18 w 97"/>
                <a:gd name="T7" fmla="*/ 23 h 106"/>
                <a:gd name="T8" fmla="*/ 18 w 97"/>
                <a:gd name="T9" fmla="*/ 23 h 106"/>
                <a:gd name="T10" fmla="*/ 20 w 97"/>
                <a:gd name="T11" fmla="*/ 21 h 106"/>
                <a:gd name="T12" fmla="*/ 20 w 97"/>
                <a:gd name="T13" fmla="*/ 19 h 106"/>
                <a:gd name="T14" fmla="*/ 22 w 97"/>
                <a:gd name="T15" fmla="*/ 19 h 106"/>
                <a:gd name="T16" fmla="*/ 22 w 97"/>
                <a:gd name="T17" fmla="*/ 17 h 106"/>
                <a:gd name="T18" fmla="*/ 25 w 97"/>
                <a:gd name="T19" fmla="*/ 17 h 106"/>
                <a:gd name="T20" fmla="*/ 25 w 97"/>
                <a:gd name="T21" fmla="*/ 15 h 106"/>
                <a:gd name="T22" fmla="*/ 27 w 97"/>
                <a:gd name="T23" fmla="*/ 15 h 106"/>
                <a:gd name="T24" fmla="*/ 29 w 97"/>
                <a:gd name="T25" fmla="*/ 15 h 106"/>
                <a:gd name="T26" fmla="*/ 29 w 97"/>
                <a:gd name="T27" fmla="*/ 15 h 106"/>
                <a:gd name="T28" fmla="*/ 31 w 97"/>
                <a:gd name="T29" fmla="*/ 13 h 106"/>
                <a:gd name="T30" fmla="*/ 33 w 97"/>
                <a:gd name="T31" fmla="*/ 13 h 106"/>
                <a:gd name="T32" fmla="*/ 20 w 97"/>
                <a:gd name="T33" fmla="*/ 2 h 106"/>
                <a:gd name="T34" fmla="*/ 20 w 97"/>
                <a:gd name="T35" fmla="*/ 2 h 106"/>
                <a:gd name="T36" fmla="*/ 18 w 97"/>
                <a:gd name="T37" fmla="*/ 0 h 106"/>
                <a:gd name="T38" fmla="*/ 18 w 97"/>
                <a:gd name="T39" fmla="*/ 0 h 106"/>
                <a:gd name="T40" fmla="*/ 16 w 97"/>
                <a:gd name="T41" fmla="*/ 0 h 106"/>
                <a:gd name="T42" fmla="*/ 14 w 97"/>
                <a:gd name="T43" fmla="*/ 0 h 106"/>
                <a:gd name="T44" fmla="*/ 14 w 97"/>
                <a:gd name="T45" fmla="*/ 0 h 106"/>
                <a:gd name="T46" fmla="*/ 12 w 97"/>
                <a:gd name="T47" fmla="*/ 0 h 106"/>
                <a:gd name="T48" fmla="*/ 12 w 97"/>
                <a:gd name="T49" fmla="*/ 0 h 106"/>
                <a:gd name="T50" fmla="*/ 10 w 97"/>
                <a:gd name="T51" fmla="*/ 2 h 106"/>
                <a:gd name="T52" fmla="*/ 8 w 97"/>
                <a:gd name="T53" fmla="*/ 2 h 106"/>
                <a:gd name="T54" fmla="*/ 8 w 97"/>
                <a:gd name="T55" fmla="*/ 2 h 106"/>
                <a:gd name="T56" fmla="*/ 6 w 97"/>
                <a:gd name="T57" fmla="*/ 2 h 106"/>
                <a:gd name="T58" fmla="*/ 4 w 97"/>
                <a:gd name="T59" fmla="*/ 4 h 106"/>
                <a:gd name="T60" fmla="*/ 2 w 97"/>
                <a:gd name="T61" fmla="*/ 6 h 106"/>
                <a:gd name="T62" fmla="*/ 2 w 97"/>
                <a:gd name="T63" fmla="*/ 8 h 106"/>
                <a:gd name="T64" fmla="*/ 0 w 97"/>
                <a:gd name="T65" fmla="*/ 8 h 106"/>
                <a:gd name="T66" fmla="*/ 0 w 97"/>
                <a:gd name="T67" fmla="*/ 10 h 106"/>
                <a:gd name="T68" fmla="*/ 0 w 97"/>
                <a:gd name="T69" fmla="*/ 13 h 106"/>
                <a:gd name="T70" fmla="*/ 0 w 97"/>
                <a:gd name="T71" fmla="*/ 15 h 106"/>
                <a:gd name="T72" fmla="*/ 0 w 97"/>
                <a:gd name="T73" fmla="*/ 17 h 106"/>
                <a:gd name="T74" fmla="*/ 0 w 97"/>
                <a:gd name="T75" fmla="*/ 17 h 106"/>
                <a:gd name="T76" fmla="*/ 0 w 97"/>
                <a:gd name="T77" fmla="*/ 19 h 106"/>
                <a:gd name="T78" fmla="*/ 0 w 97"/>
                <a:gd name="T79" fmla="*/ 19 h 106"/>
                <a:gd name="T80" fmla="*/ 0 w 97"/>
                <a:gd name="T81" fmla="*/ 19 h 106"/>
                <a:gd name="T82" fmla="*/ 78 w 97"/>
                <a:gd name="T83" fmla="*/ 100 h 106"/>
                <a:gd name="T84" fmla="*/ 85 w 97"/>
                <a:gd name="T85" fmla="*/ 102 h 106"/>
                <a:gd name="T86" fmla="*/ 89 w 97"/>
                <a:gd name="T87" fmla="*/ 102 h 106"/>
                <a:gd name="T88" fmla="*/ 93 w 97"/>
                <a:gd name="T89" fmla="*/ 104 h 106"/>
                <a:gd name="T90" fmla="*/ 97 w 97"/>
                <a:gd name="T91" fmla="*/ 106 h 106"/>
                <a:gd name="T92" fmla="*/ 18 w 97"/>
                <a:gd name="T93" fmla="*/ 29 h 106"/>
                <a:gd name="T94" fmla="*/ 18 w 97"/>
                <a:gd name="T95" fmla="*/ 2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" h="106">
                  <a:moveTo>
                    <a:pt x="18" y="27"/>
                  </a:moveTo>
                  <a:lnTo>
                    <a:pt x="18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8" y="100"/>
                  </a:lnTo>
                  <a:lnTo>
                    <a:pt x="85" y="102"/>
                  </a:lnTo>
                  <a:lnTo>
                    <a:pt x="89" y="102"/>
                  </a:lnTo>
                  <a:lnTo>
                    <a:pt x="93" y="104"/>
                  </a:lnTo>
                  <a:lnTo>
                    <a:pt x="97" y="106"/>
                  </a:lnTo>
                  <a:lnTo>
                    <a:pt x="18" y="29"/>
                  </a:ln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57" name="Freeform 44"/>
            <p:cNvSpPr>
              <a:spLocks/>
            </p:cNvSpPr>
            <p:nvPr/>
          </p:nvSpPr>
          <p:spPr bwMode="auto">
            <a:xfrm>
              <a:off x="6246813" y="1793875"/>
              <a:ext cx="66675" cy="66675"/>
            </a:xfrm>
            <a:custGeom>
              <a:avLst/>
              <a:gdLst>
                <a:gd name="T0" fmla="*/ 40 w 42"/>
                <a:gd name="T1" fmla="*/ 19 h 42"/>
                <a:gd name="T2" fmla="*/ 21 w 42"/>
                <a:gd name="T3" fmla="*/ 0 h 42"/>
                <a:gd name="T4" fmla="*/ 19 w 42"/>
                <a:gd name="T5" fmla="*/ 0 h 42"/>
                <a:gd name="T6" fmla="*/ 17 w 42"/>
                <a:gd name="T7" fmla="*/ 0 h 42"/>
                <a:gd name="T8" fmla="*/ 13 w 42"/>
                <a:gd name="T9" fmla="*/ 0 h 42"/>
                <a:gd name="T10" fmla="*/ 11 w 42"/>
                <a:gd name="T11" fmla="*/ 0 h 42"/>
                <a:gd name="T12" fmla="*/ 11 w 42"/>
                <a:gd name="T13" fmla="*/ 0 h 42"/>
                <a:gd name="T14" fmla="*/ 8 w 42"/>
                <a:gd name="T15" fmla="*/ 0 h 42"/>
                <a:gd name="T16" fmla="*/ 8 w 42"/>
                <a:gd name="T17" fmla="*/ 0 h 42"/>
                <a:gd name="T18" fmla="*/ 6 w 42"/>
                <a:gd name="T19" fmla="*/ 2 h 42"/>
                <a:gd name="T20" fmla="*/ 6 w 42"/>
                <a:gd name="T21" fmla="*/ 2 h 42"/>
                <a:gd name="T22" fmla="*/ 4 w 42"/>
                <a:gd name="T23" fmla="*/ 2 h 42"/>
                <a:gd name="T24" fmla="*/ 4 w 42"/>
                <a:gd name="T25" fmla="*/ 2 h 42"/>
                <a:gd name="T26" fmla="*/ 2 w 42"/>
                <a:gd name="T27" fmla="*/ 4 h 42"/>
                <a:gd name="T28" fmla="*/ 2 w 42"/>
                <a:gd name="T29" fmla="*/ 6 h 42"/>
                <a:gd name="T30" fmla="*/ 0 w 42"/>
                <a:gd name="T31" fmla="*/ 6 h 42"/>
                <a:gd name="T32" fmla="*/ 0 w 42"/>
                <a:gd name="T33" fmla="*/ 8 h 42"/>
                <a:gd name="T34" fmla="*/ 0 w 42"/>
                <a:gd name="T35" fmla="*/ 10 h 42"/>
                <a:gd name="T36" fmla="*/ 0 w 42"/>
                <a:gd name="T37" fmla="*/ 10 h 42"/>
                <a:gd name="T38" fmla="*/ 0 w 42"/>
                <a:gd name="T39" fmla="*/ 13 h 42"/>
                <a:gd name="T40" fmla="*/ 0 w 42"/>
                <a:gd name="T41" fmla="*/ 15 h 42"/>
                <a:gd name="T42" fmla="*/ 0 w 42"/>
                <a:gd name="T43" fmla="*/ 17 h 42"/>
                <a:gd name="T44" fmla="*/ 21 w 42"/>
                <a:gd name="T45" fmla="*/ 37 h 42"/>
                <a:gd name="T46" fmla="*/ 17 w 42"/>
                <a:gd name="T47" fmla="*/ 42 h 42"/>
                <a:gd name="T48" fmla="*/ 19 w 42"/>
                <a:gd name="T49" fmla="*/ 42 h 42"/>
                <a:gd name="T50" fmla="*/ 23 w 42"/>
                <a:gd name="T51" fmla="*/ 37 h 42"/>
                <a:gd name="T52" fmla="*/ 6 w 42"/>
                <a:gd name="T53" fmla="*/ 21 h 42"/>
                <a:gd name="T54" fmla="*/ 4 w 42"/>
                <a:gd name="T55" fmla="*/ 19 h 42"/>
                <a:gd name="T56" fmla="*/ 4 w 42"/>
                <a:gd name="T57" fmla="*/ 19 h 42"/>
                <a:gd name="T58" fmla="*/ 4 w 42"/>
                <a:gd name="T59" fmla="*/ 17 h 42"/>
                <a:gd name="T60" fmla="*/ 4 w 42"/>
                <a:gd name="T61" fmla="*/ 15 h 42"/>
                <a:gd name="T62" fmla="*/ 6 w 42"/>
                <a:gd name="T63" fmla="*/ 15 h 42"/>
                <a:gd name="T64" fmla="*/ 6 w 42"/>
                <a:gd name="T65" fmla="*/ 13 h 42"/>
                <a:gd name="T66" fmla="*/ 6 w 42"/>
                <a:gd name="T67" fmla="*/ 13 h 42"/>
                <a:gd name="T68" fmla="*/ 8 w 42"/>
                <a:gd name="T69" fmla="*/ 10 h 42"/>
                <a:gd name="T70" fmla="*/ 8 w 42"/>
                <a:gd name="T71" fmla="*/ 10 h 42"/>
                <a:gd name="T72" fmla="*/ 8 w 42"/>
                <a:gd name="T73" fmla="*/ 10 h 42"/>
                <a:gd name="T74" fmla="*/ 11 w 42"/>
                <a:gd name="T75" fmla="*/ 8 h 42"/>
                <a:gd name="T76" fmla="*/ 11 w 42"/>
                <a:gd name="T77" fmla="*/ 8 h 42"/>
                <a:gd name="T78" fmla="*/ 13 w 42"/>
                <a:gd name="T79" fmla="*/ 8 h 42"/>
                <a:gd name="T80" fmla="*/ 15 w 42"/>
                <a:gd name="T81" fmla="*/ 8 h 42"/>
                <a:gd name="T82" fmla="*/ 17 w 42"/>
                <a:gd name="T83" fmla="*/ 8 h 42"/>
                <a:gd name="T84" fmla="*/ 19 w 42"/>
                <a:gd name="T85" fmla="*/ 8 h 42"/>
                <a:gd name="T86" fmla="*/ 21 w 42"/>
                <a:gd name="T87" fmla="*/ 8 h 42"/>
                <a:gd name="T88" fmla="*/ 23 w 42"/>
                <a:gd name="T89" fmla="*/ 8 h 42"/>
                <a:gd name="T90" fmla="*/ 37 w 42"/>
                <a:gd name="T91" fmla="*/ 23 h 42"/>
                <a:gd name="T92" fmla="*/ 42 w 42"/>
                <a:gd name="T93" fmla="*/ 19 h 42"/>
                <a:gd name="T94" fmla="*/ 40 w 42"/>
                <a:gd name="T95" fmla="*/ 19 h 42"/>
                <a:gd name="T96" fmla="*/ 40 w 42"/>
                <a:gd name="T9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42">
                  <a:moveTo>
                    <a:pt x="40" y="19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1" y="37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3" y="37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37" y="23"/>
                  </a:lnTo>
                  <a:lnTo>
                    <a:pt x="42" y="19"/>
                  </a:lnTo>
                  <a:lnTo>
                    <a:pt x="40" y="19"/>
                  </a:lnTo>
                  <a:lnTo>
                    <a:pt x="4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5091" name="Группа 45090"/>
          <p:cNvGrpSpPr/>
          <p:nvPr/>
        </p:nvGrpSpPr>
        <p:grpSpPr>
          <a:xfrm>
            <a:off x="7039256" y="2850873"/>
            <a:ext cx="478235" cy="570508"/>
            <a:chOff x="5746750" y="206375"/>
            <a:chExt cx="765176" cy="912813"/>
          </a:xfrm>
          <a:solidFill>
            <a:schemeClr val="bg1"/>
          </a:solidFill>
        </p:grpSpPr>
        <p:sp>
          <p:nvSpPr>
            <p:cNvPr id="45072" name="Freeform 55"/>
            <p:cNvSpPr>
              <a:spLocks/>
            </p:cNvSpPr>
            <p:nvPr/>
          </p:nvSpPr>
          <p:spPr bwMode="auto">
            <a:xfrm>
              <a:off x="5937250" y="1050925"/>
              <a:ext cx="279400" cy="68263"/>
            </a:xfrm>
            <a:custGeom>
              <a:avLst/>
              <a:gdLst>
                <a:gd name="T0" fmla="*/ 145 w 176"/>
                <a:gd name="T1" fmla="*/ 0 h 43"/>
                <a:gd name="T2" fmla="*/ 29 w 176"/>
                <a:gd name="T3" fmla="*/ 0 h 43"/>
                <a:gd name="T4" fmla="*/ 29 w 176"/>
                <a:gd name="T5" fmla="*/ 12 h 43"/>
                <a:gd name="T6" fmla="*/ 0 w 176"/>
                <a:gd name="T7" fmla="*/ 12 h 43"/>
                <a:gd name="T8" fmla="*/ 0 w 176"/>
                <a:gd name="T9" fmla="*/ 43 h 43"/>
                <a:gd name="T10" fmla="*/ 176 w 176"/>
                <a:gd name="T11" fmla="*/ 43 h 43"/>
                <a:gd name="T12" fmla="*/ 176 w 176"/>
                <a:gd name="T13" fmla="*/ 12 h 43"/>
                <a:gd name="T14" fmla="*/ 145 w 176"/>
                <a:gd name="T15" fmla="*/ 12 h 43"/>
                <a:gd name="T16" fmla="*/ 145 w 176"/>
                <a:gd name="T17" fmla="*/ 0 h 43"/>
                <a:gd name="T18" fmla="*/ 145 w 176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43">
                  <a:moveTo>
                    <a:pt x="145" y="0"/>
                  </a:moveTo>
                  <a:lnTo>
                    <a:pt x="29" y="0"/>
                  </a:lnTo>
                  <a:lnTo>
                    <a:pt x="29" y="12"/>
                  </a:lnTo>
                  <a:lnTo>
                    <a:pt x="0" y="12"/>
                  </a:lnTo>
                  <a:lnTo>
                    <a:pt x="0" y="43"/>
                  </a:lnTo>
                  <a:lnTo>
                    <a:pt x="176" y="43"/>
                  </a:lnTo>
                  <a:lnTo>
                    <a:pt x="176" y="12"/>
                  </a:lnTo>
                  <a:lnTo>
                    <a:pt x="145" y="12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73" name="Freeform 56"/>
            <p:cNvSpPr>
              <a:spLocks/>
            </p:cNvSpPr>
            <p:nvPr/>
          </p:nvSpPr>
          <p:spPr bwMode="auto">
            <a:xfrm>
              <a:off x="5891213" y="563563"/>
              <a:ext cx="371475" cy="460375"/>
            </a:xfrm>
            <a:custGeom>
              <a:avLst/>
              <a:gdLst>
                <a:gd name="T0" fmla="*/ 101 w 234"/>
                <a:gd name="T1" fmla="*/ 290 h 290"/>
                <a:gd name="T2" fmla="*/ 130 w 234"/>
                <a:gd name="T3" fmla="*/ 290 h 290"/>
                <a:gd name="T4" fmla="*/ 130 w 234"/>
                <a:gd name="T5" fmla="*/ 86 h 290"/>
                <a:gd name="T6" fmla="*/ 234 w 234"/>
                <a:gd name="T7" fmla="*/ 86 h 290"/>
                <a:gd name="T8" fmla="*/ 130 w 234"/>
                <a:gd name="T9" fmla="*/ 61 h 290"/>
                <a:gd name="T10" fmla="*/ 130 w 234"/>
                <a:gd name="T11" fmla="*/ 43 h 290"/>
                <a:gd name="T12" fmla="*/ 116 w 234"/>
                <a:gd name="T13" fmla="*/ 0 h 290"/>
                <a:gd name="T14" fmla="*/ 101 w 234"/>
                <a:gd name="T15" fmla="*/ 43 h 290"/>
                <a:gd name="T16" fmla="*/ 101 w 234"/>
                <a:gd name="T17" fmla="*/ 61 h 290"/>
                <a:gd name="T18" fmla="*/ 0 w 234"/>
                <a:gd name="T19" fmla="*/ 86 h 290"/>
                <a:gd name="T20" fmla="*/ 101 w 234"/>
                <a:gd name="T21" fmla="*/ 86 h 290"/>
                <a:gd name="T22" fmla="*/ 101 w 234"/>
                <a:gd name="T23" fmla="*/ 290 h 290"/>
                <a:gd name="T24" fmla="*/ 101 w 234"/>
                <a:gd name="T2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90">
                  <a:moveTo>
                    <a:pt x="101" y="290"/>
                  </a:moveTo>
                  <a:lnTo>
                    <a:pt x="130" y="290"/>
                  </a:lnTo>
                  <a:lnTo>
                    <a:pt x="130" y="86"/>
                  </a:lnTo>
                  <a:lnTo>
                    <a:pt x="234" y="86"/>
                  </a:lnTo>
                  <a:lnTo>
                    <a:pt x="130" y="61"/>
                  </a:lnTo>
                  <a:lnTo>
                    <a:pt x="130" y="43"/>
                  </a:lnTo>
                  <a:lnTo>
                    <a:pt x="116" y="0"/>
                  </a:lnTo>
                  <a:lnTo>
                    <a:pt x="101" y="43"/>
                  </a:lnTo>
                  <a:lnTo>
                    <a:pt x="101" y="61"/>
                  </a:lnTo>
                  <a:lnTo>
                    <a:pt x="0" y="86"/>
                  </a:lnTo>
                  <a:lnTo>
                    <a:pt x="101" y="86"/>
                  </a:lnTo>
                  <a:lnTo>
                    <a:pt x="101" y="290"/>
                  </a:lnTo>
                  <a:lnTo>
                    <a:pt x="101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74" name="Freeform 57"/>
            <p:cNvSpPr>
              <a:spLocks/>
            </p:cNvSpPr>
            <p:nvPr/>
          </p:nvSpPr>
          <p:spPr bwMode="auto">
            <a:xfrm>
              <a:off x="6170613" y="958850"/>
              <a:ext cx="187325" cy="46038"/>
            </a:xfrm>
            <a:custGeom>
              <a:avLst/>
              <a:gdLst>
                <a:gd name="T0" fmla="*/ 29 w 118"/>
                <a:gd name="T1" fmla="*/ 29 h 29"/>
                <a:gd name="T2" fmla="*/ 87 w 118"/>
                <a:gd name="T3" fmla="*/ 29 h 29"/>
                <a:gd name="T4" fmla="*/ 118 w 118"/>
                <a:gd name="T5" fmla="*/ 0 h 29"/>
                <a:gd name="T6" fmla="*/ 0 w 118"/>
                <a:gd name="T7" fmla="*/ 0 h 29"/>
                <a:gd name="T8" fmla="*/ 29 w 118"/>
                <a:gd name="T9" fmla="*/ 29 h 29"/>
                <a:gd name="T10" fmla="*/ 29 w 11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9">
                  <a:moveTo>
                    <a:pt x="29" y="29"/>
                  </a:moveTo>
                  <a:lnTo>
                    <a:pt x="87" y="29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75" name="Freeform 58"/>
            <p:cNvSpPr>
              <a:spLocks/>
            </p:cNvSpPr>
            <p:nvPr/>
          </p:nvSpPr>
          <p:spPr bwMode="auto">
            <a:xfrm>
              <a:off x="5799138" y="958850"/>
              <a:ext cx="184150" cy="46038"/>
            </a:xfrm>
            <a:custGeom>
              <a:avLst/>
              <a:gdLst>
                <a:gd name="T0" fmla="*/ 116 w 116"/>
                <a:gd name="T1" fmla="*/ 0 h 29"/>
                <a:gd name="T2" fmla="*/ 0 w 116"/>
                <a:gd name="T3" fmla="*/ 0 h 29"/>
                <a:gd name="T4" fmla="*/ 29 w 116"/>
                <a:gd name="T5" fmla="*/ 29 h 29"/>
                <a:gd name="T6" fmla="*/ 87 w 116"/>
                <a:gd name="T7" fmla="*/ 29 h 29"/>
                <a:gd name="T8" fmla="*/ 116 w 116"/>
                <a:gd name="T9" fmla="*/ 0 h 29"/>
                <a:gd name="T10" fmla="*/ 116 w 11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29">
                  <a:moveTo>
                    <a:pt x="116" y="0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87" y="29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76" name="Freeform 59"/>
            <p:cNvSpPr>
              <a:spLocks/>
            </p:cNvSpPr>
            <p:nvPr/>
          </p:nvSpPr>
          <p:spPr bwMode="auto">
            <a:xfrm>
              <a:off x="5799138" y="727075"/>
              <a:ext cx="184150" cy="209550"/>
            </a:xfrm>
            <a:custGeom>
              <a:avLst/>
              <a:gdLst>
                <a:gd name="T0" fmla="*/ 64 w 116"/>
                <a:gd name="T1" fmla="*/ 43 h 132"/>
                <a:gd name="T2" fmla="*/ 77 w 116"/>
                <a:gd name="T3" fmla="*/ 74 h 132"/>
                <a:gd name="T4" fmla="*/ 87 w 116"/>
                <a:gd name="T5" fmla="*/ 97 h 132"/>
                <a:gd name="T6" fmla="*/ 93 w 116"/>
                <a:gd name="T7" fmla="*/ 111 h 132"/>
                <a:gd name="T8" fmla="*/ 97 w 116"/>
                <a:gd name="T9" fmla="*/ 121 h 132"/>
                <a:gd name="T10" fmla="*/ 99 w 116"/>
                <a:gd name="T11" fmla="*/ 130 h 132"/>
                <a:gd name="T12" fmla="*/ 101 w 116"/>
                <a:gd name="T13" fmla="*/ 132 h 132"/>
                <a:gd name="T14" fmla="*/ 108 w 116"/>
                <a:gd name="T15" fmla="*/ 125 h 132"/>
                <a:gd name="T16" fmla="*/ 114 w 116"/>
                <a:gd name="T17" fmla="*/ 123 h 132"/>
                <a:gd name="T18" fmla="*/ 116 w 116"/>
                <a:gd name="T19" fmla="*/ 123 h 132"/>
                <a:gd name="T20" fmla="*/ 99 w 116"/>
                <a:gd name="T21" fmla="*/ 84 h 132"/>
                <a:gd name="T22" fmla="*/ 85 w 116"/>
                <a:gd name="T23" fmla="*/ 53 h 132"/>
                <a:gd name="T24" fmla="*/ 77 w 116"/>
                <a:gd name="T25" fmla="*/ 33 h 132"/>
                <a:gd name="T26" fmla="*/ 70 w 116"/>
                <a:gd name="T27" fmla="*/ 16 h 132"/>
                <a:gd name="T28" fmla="*/ 66 w 116"/>
                <a:gd name="T29" fmla="*/ 10 h 132"/>
                <a:gd name="T30" fmla="*/ 64 w 116"/>
                <a:gd name="T31" fmla="*/ 4 h 132"/>
                <a:gd name="T32" fmla="*/ 64 w 116"/>
                <a:gd name="T33" fmla="*/ 2 h 132"/>
                <a:gd name="T34" fmla="*/ 62 w 116"/>
                <a:gd name="T35" fmla="*/ 0 h 132"/>
                <a:gd name="T36" fmla="*/ 58 w 116"/>
                <a:gd name="T37" fmla="*/ 0 h 132"/>
                <a:gd name="T38" fmla="*/ 52 w 116"/>
                <a:gd name="T39" fmla="*/ 0 h 132"/>
                <a:gd name="T40" fmla="*/ 50 w 116"/>
                <a:gd name="T41" fmla="*/ 2 h 132"/>
                <a:gd name="T42" fmla="*/ 33 w 116"/>
                <a:gd name="T43" fmla="*/ 43 h 132"/>
                <a:gd name="T44" fmla="*/ 21 w 116"/>
                <a:gd name="T45" fmla="*/ 74 h 132"/>
                <a:gd name="T46" fmla="*/ 12 w 116"/>
                <a:gd name="T47" fmla="*/ 97 h 132"/>
                <a:gd name="T48" fmla="*/ 6 w 116"/>
                <a:gd name="T49" fmla="*/ 111 h 132"/>
                <a:gd name="T50" fmla="*/ 2 w 116"/>
                <a:gd name="T51" fmla="*/ 119 h 132"/>
                <a:gd name="T52" fmla="*/ 0 w 116"/>
                <a:gd name="T53" fmla="*/ 125 h 132"/>
                <a:gd name="T54" fmla="*/ 0 w 116"/>
                <a:gd name="T55" fmla="*/ 127 h 132"/>
                <a:gd name="T56" fmla="*/ 8 w 116"/>
                <a:gd name="T57" fmla="*/ 130 h 132"/>
                <a:gd name="T58" fmla="*/ 12 w 116"/>
                <a:gd name="T59" fmla="*/ 130 h 132"/>
                <a:gd name="T60" fmla="*/ 15 w 116"/>
                <a:gd name="T61" fmla="*/ 132 h 132"/>
                <a:gd name="T62" fmla="*/ 58 w 116"/>
                <a:gd name="T63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2">
                  <a:moveTo>
                    <a:pt x="58" y="24"/>
                  </a:moveTo>
                  <a:lnTo>
                    <a:pt x="64" y="43"/>
                  </a:lnTo>
                  <a:lnTo>
                    <a:pt x="70" y="59"/>
                  </a:lnTo>
                  <a:lnTo>
                    <a:pt x="77" y="74"/>
                  </a:lnTo>
                  <a:lnTo>
                    <a:pt x="83" y="86"/>
                  </a:lnTo>
                  <a:lnTo>
                    <a:pt x="87" y="97"/>
                  </a:lnTo>
                  <a:lnTo>
                    <a:pt x="91" y="105"/>
                  </a:lnTo>
                  <a:lnTo>
                    <a:pt x="93" y="111"/>
                  </a:lnTo>
                  <a:lnTo>
                    <a:pt x="95" y="117"/>
                  </a:lnTo>
                  <a:lnTo>
                    <a:pt x="97" y="121"/>
                  </a:lnTo>
                  <a:lnTo>
                    <a:pt x="99" y="125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1" y="132"/>
                  </a:lnTo>
                  <a:lnTo>
                    <a:pt x="106" y="127"/>
                  </a:lnTo>
                  <a:lnTo>
                    <a:pt x="108" y="125"/>
                  </a:lnTo>
                  <a:lnTo>
                    <a:pt x="112" y="125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6" y="123"/>
                  </a:lnTo>
                  <a:lnTo>
                    <a:pt x="106" y="101"/>
                  </a:lnTo>
                  <a:lnTo>
                    <a:pt x="99" y="84"/>
                  </a:lnTo>
                  <a:lnTo>
                    <a:pt x="91" y="68"/>
                  </a:lnTo>
                  <a:lnTo>
                    <a:pt x="85" y="53"/>
                  </a:lnTo>
                  <a:lnTo>
                    <a:pt x="81" y="41"/>
                  </a:lnTo>
                  <a:lnTo>
                    <a:pt x="77" y="33"/>
                  </a:lnTo>
                  <a:lnTo>
                    <a:pt x="72" y="24"/>
                  </a:lnTo>
                  <a:lnTo>
                    <a:pt x="70" y="16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1" y="24"/>
                  </a:lnTo>
                  <a:lnTo>
                    <a:pt x="33" y="43"/>
                  </a:lnTo>
                  <a:lnTo>
                    <a:pt x="27" y="59"/>
                  </a:lnTo>
                  <a:lnTo>
                    <a:pt x="21" y="74"/>
                  </a:lnTo>
                  <a:lnTo>
                    <a:pt x="17" y="86"/>
                  </a:lnTo>
                  <a:lnTo>
                    <a:pt x="12" y="97"/>
                  </a:lnTo>
                  <a:lnTo>
                    <a:pt x="8" y="105"/>
                  </a:lnTo>
                  <a:lnTo>
                    <a:pt x="6" y="111"/>
                  </a:lnTo>
                  <a:lnTo>
                    <a:pt x="4" y="117"/>
                  </a:lnTo>
                  <a:lnTo>
                    <a:pt x="2" y="119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2" y="130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77" name="Freeform 60"/>
            <p:cNvSpPr>
              <a:spLocks/>
            </p:cNvSpPr>
            <p:nvPr/>
          </p:nvSpPr>
          <p:spPr bwMode="auto">
            <a:xfrm>
              <a:off x="6170613" y="727075"/>
              <a:ext cx="187325" cy="209550"/>
            </a:xfrm>
            <a:custGeom>
              <a:avLst/>
              <a:gdLst>
                <a:gd name="T0" fmla="*/ 41 w 118"/>
                <a:gd name="T1" fmla="*/ 24 h 132"/>
                <a:gd name="T2" fmla="*/ 27 w 118"/>
                <a:gd name="T3" fmla="*/ 59 h 132"/>
                <a:gd name="T4" fmla="*/ 16 w 118"/>
                <a:gd name="T5" fmla="*/ 86 h 132"/>
                <a:gd name="T6" fmla="*/ 8 w 118"/>
                <a:gd name="T7" fmla="*/ 105 h 132"/>
                <a:gd name="T8" fmla="*/ 4 w 118"/>
                <a:gd name="T9" fmla="*/ 117 h 132"/>
                <a:gd name="T10" fmla="*/ 0 w 118"/>
                <a:gd name="T11" fmla="*/ 123 h 132"/>
                <a:gd name="T12" fmla="*/ 0 w 118"/>
                <a:gd name="T13" fmla="*/ 127 h 132"/>
                <a:gd name="T14" fmla="*/ 4 w 118"/>
                <a:gd name="T15" fmla="*/ 127 h 132"/>
                <a:gd name="T16" fmla="*/ 10 w 118"/>
                <a:gd name="T17" fmla="*/ 130 h 132"/>
                <a:gd name="T18" fmla="*/ 14 w 118"/>
                <a:gd name="T19" fmla="*/ 130 h 132"/>
                <a:gd name="T20" fmla="*/ 23 w 118"/>
                <a:gd name="T21" fmla="*/ 111 h 132"/>
                <a:gd name="T22" fmla="*/ 33 w 118"/>
                <a:gd name="T23" fmla="*/ 82 h 132"/>
                <a:gd name="T24" fmla="*/ 43 w 118"/>
                <a:gd name="T25" fmla="*/ 57 h 132"/>
                <a:gd name="T26" fmla="*/ 49 w 118"/>
                <a:gd name="T27" fmla="*/ 43 h 132"/>
                <a:gd name="T28" fmla="*/ 54 w 118"/>
                <a:gd name="T29" fmla="*/ 33 h 132"/>
                <a:gd name="T30" fmla="*/ 58 w 118"/>
                <a:gd name="T31" fmla="*/ 26 h 132"/>
                <a:gd name="T32" fmla="*/ 58 w 118"/>
                <a:gd name="T33" fmla="*/ 24 h 132"/>
                <a:gd name="T34" fmla="*/ 72 w 118"/>
                <a:gd name="T35" fmla="*/ 59 h 132"/>
                <a:gd name="T36" fmla="*/ 83 w 118"/>
                <a:gd name="T37" fmla="*/ 86 h 132"/>
                <a:gd name="T38" fmla="*/ 91 w 118"/>
                <a:gd name="T39" fmla="*/ 105 h 132"/>
                <a:gd name="T40" fmla="*/ 97 w 118"/>
                <a:gd name="T41" fmla="*/ 117 h 132"/>
                <a:gd name="T42" fmla="*/ 101 w 118"/>
                <a:gd name="T43" fmla="*/ 125 h 132"/>
                <a:gd name="T44" fmla="*/ 103 w 118"/>
                <a:gd name="T45" fmla="*/ 130 h 132"/>
                <a:gd name="T46" fmla="*/ 107 w 118"/>
                <a:gd name="T47" fmla="*/ 127 h 132"/>
                <a:gd name="T48" fmla="*/ 114 w 118"/>
                <a:gd name="T49" fmla="*/ 125 h 132"/>
                <a:gd name="T50" fmla="*/ 116 w 118"/>
                <a:gd name="T51" fmla="*/ 123 h 132"/>
                <a:gd name="T52" fmla="*/ 107 w 118"/>
                <a:gd name="T53" fmla="*/ 101 h 132"/>
                <a:gd name="T54" fmla="*/ 93 w 118"/>
                <a:gd name="T55" fmla="*/ 68 h 132"/>
                <a:gd name="T56" fmla="*/ 83 w 118"/>
                <a:gd name="T57" fmla="*/ 41 h 132"/>
                <a:gd name="T58" fmla="*/ 74 w 118"/>
                <a:gd name="T59" fmla="*/ 24 h 132"/>
                <a:gd name="T60" fmla="*/ 70 w 118"/>
                <a:gd name="T61" fmla="*/ 12 h 132"/>
                <a:gd name="T62" fmla="*/ 68 w 118"/>
                <a:gd name="T63" fmla="*/ 6 h 132"/>
                <a:gd name="T64" fmla="*/ 66 w 118"/>
                <a:gd name="T65" fmla="*/ 2 h 132"/>
                <a:gd name="T66" fmla="*/ 64 w 118"/>
                <a:gd name="T67" fmla="*/ 0 h 132"/>
                <a:gd name="T68" fmla="*/ 60 w 118"/>
                <a:gd name="T69" fmla="*/ 0 h 132"/>
                <a:gd name="T70" fmla="*/ 56 w 118"/>
                <a:gd name="T71" fmla="*/ 0 h 132"/>
                <a:gd name="T72" fmla="*/ 52 w 118"/>
                <a:gd name="T73" fmla="*/ 2 h 132"/>
                <a:gd name="T74" fmla="*/ 52 w 118"/>
                <a:gd name="T75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132">
                  <a:moveTo>
                    <a:pt x="52" y="2"/>
                  </a:moveTo>
                  <a:lnTo>
                    <a:pt x="41" y="24"/>
                  </a:lnTo>
                  <a:lnTo>
                    <a:pt x="33" y="43"/>
                  </a:lnTo>
                  <a:lnTo>
                    <a:pt x="27" y="59"/>
                  </a:lnTo>
                  <a:lnTo>
                    <a:pt x="21" y="74"/>
                  </a:lnTo>
                  <a:lnTo>
                    <a:pt x="16" y="86"/>
                  </a:lnTo>
                  <a:lnTo>
                    <a:pt x="12" y="97"/>
                  </a:lnTo>
                  <a:lnTo>
                    <a:pt x="8" y="105"/>
                  </a:lnTo>
                  <a:lnTo>
                    <a:pt x="6" y="111"/>
                  </a:lnTo>
                  <a:lnTo>
                    <a:pt x="4" y="117"/>
                  </a:lnTo>
                  <a:lnTo>
                    <a:pt x="2" y="119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2" y="130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23" y="111"/>
                  </a:lnTo>
                  <a:lnTo>
                    <a:pt x="29" y="97"/>
                  </a:lnTo>
                  <a:lnTo>
                    <a:pt x="33" y="82"/>
                  </a:lnTo>
                  <a:lnTo>
                    <a:pt x="39" y="70"/>
                  </a:lnTo>
                  <a:lnTo>
                    <a:pt x="43" y="57"/>
                  </a:lnTo>
                  <a:lnTo>
                    <a:pt x="47" y="51"/>
                  </a:lnTo>
                  <a:lnTo>
                    <a:pt x="49" y="43"/>
                  </a:lnTo>
                  <a:lnTo>
                    <a:pt x="54" y="37"/>
                  </a:lnTo>
                  <a:lnTo>
                    <a:pt x="54" y="33"/>
                  </a:lnTo>
                  <a:lnTo>
                    <a:pt x="56" y="31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6" y="43"/>
                  </a:lnTo>
                  <a:lnTo>
                    <a:pt x="72" y="59"/>
                  </a:lnTo>
                  <a:lnTo>
                    <a:pt x="78" y="74"/>
                  </a:lnTo>
                  <a:lnTo>
                    <a:pt x="83" y="86"/>
                  </a:lnTo>
                  <a:lnTo>
                    <a:pt x="89" y="97"/>
                  </a:lnTo>
                  <a:lnTo>
                    <a:pt x="91" y="105"/>
                  </a:lnTo>
                  <a:lnTo>
                    <a:pt x="95" y="111"/>
                  </a:lnTo>
                  <a:lnTo>
                    <a:pt x="97" y="117"/>
                  </a:lnTo>
                  <a:lnTo>
                    <a:pt x="99" y="121"/>
                  </a:lnTo>
                  <a:lnTo>
                    <a:pt x="101" y="125"/>
                  </a:lnTo>
                  <a:lnTo>
                    <a:pt x="101" y="130"/>
                  </a:lnTo>
                  <a:lnTo>
                    <a:pt x="103" y="130"/>
                  </a:lnTo>
                  <a:lnTo>
                    <a:pt x="103" y="132"/>
                  </a:lnTo>
                  <a:lnTo>
                    <a:pt x="107" y="127"/>
                  </a:lnTo>
                  <a:lnTo>
                    <a:pt x="109" y="125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8" y="123"/>
                  </a:lnTo>
                  <a:lnTo>
                    <a:pt x="107" y="101"/>
                  </a:lnTo>
                  <a:lnTo>
                    <a:pt x="101" y="84"/>
                  </a:lnTo>
                  <a:lnTo>
                    <a:pt x="93" y="68"/>
                  </a:lnTo>
                  <a:lnTo>
                    <a:pt x="87" y="53"/>
                  </a:lnTo>
                  <a:lnTo>
                    <a:pt x="83" y="41"/>
                  </a:lnTo>
                  <a:lnTo>
                    <a:pt x="78" y="33"/>
                  </a:lnTo>
                  <a:lnTo>
                    <a:pt x="74" y="24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79" name="Freeform 61"/>
            <p:cNvSpPr>
              <a:spLocks/>
            </p:cNvSpPr>
            <p:nvPr/>
          </p:nvSpPr>
          <p:spPr bwMode="auto">
            <a:xfrm>
              <a:off x="6081713" y="357188"/>
              <a:ext cx="430213" cy="428625"/>
            </a:xfrm>
            <a:custGeom>
              <a:avLst/>
              <a:gdLst>
                <a:gd name="T0" fmla="*/ 0 w 131"/>
                <a:gd name="T1" fmla="*/ 48 h 131"/>
                <a:gd name="T2" fmla="*/ 7 w 131"/>
                <a:gd name="T3" fmla="*/ 55 h 131"/>
                <a:gd name="T4" fmla="*/ 46 w 131"/>
                <a:gd name="T5" fmla="*/ 71 h 131"/>
                <a:gd name="T6" fmla="*/ 51 w 131"/>
                <a:gd name="T7" fmla="*/ 52 h 131"/>
                <a:gd name="T8" fmla="*/ 51 w 131"/>
                <a:gd name="T9" fmla="*/ 51 h 131"/>
                <a:gd name="T10" fmla="*/ 77 w 131"/>
                <a:gd name="T11" fmla="*/ 49 h 131"/>
                <a:gd name="T12" fmla="*/ 81 w 131"/>
                <a:gd name="T13" fmla="*/ 54 h 131"/>
                <a:gd name="T14" fmla="*/ 82 w 131"/>
                <a:gd name="T15" fmla="*/ 77 h 131"/>
                <a:gd name="T16" fmla="*/ 78 w 131"/>
                <a:gd name="T17" fmla="*/ 80 h 131"/>
                <a:gd name="T18" fmla="*/ 58 w 131"/>
                <a:gd name="T19" fmla="*/ 84 h 131"/>
                <a:gd name="T20" fmla="*/ 69 w 131"/>
                <a:gd name="T21" fmla="*/ 121 h 131"/>
                <a:gd name="T22" fmla="*/ 79 w 131"/>
                <a:gd name="T23" fmla="*/ 125 h 131"/>
                <a:gd name="T24" fmla="*/ 81 w 131"/>
                <a:gd name="T25" fmla="*/ 127 h 131"/>
                <a:gd name="T26" fmla="*/ 82 w 131"/>
                <a:gd name="T27" fmla="*/ 130 h 131"/>
                <a:gd name="T28" fmla="*/ 89 w 131"/>
                <a:gd name="T29" fmla="*/ 129 h 131"/>
                <a:gd name="T30" fmla="*/ 97 w 131"/>
                <a:gd name="T31" fmla="*/ 126 h 131"/>
                <a:gd name="T32" fmla="*/ 97 w 131"/>
                <a:gd name="T33" fmla="*/ 125 h 131"/>
                <a:gd name="T34" fmla="*/ 103 w 131"/>
                <a:gd name="T35" fmla="*/ 104 h 131"/>
                <a:gd name="T36" fmla="*/ 124 w 131"/>
                <a:gd name="T37" fmla="*/ 98 h 131"/>
                <a:gd name="T38" fmla="*/ 125 w 131"/>
                <a:gd name="T39" fmla="*/ 97 h 131"/>
                <a:gd name="T40" fmla="*/ 131 w 131"/>
                <a:gd name="T41" fmla="*/ 85 h 131"/>
                <a:gd name="T42" fmla="*/ 120 w 131"/>
                <a:gd name="T43" fmla="*/ 69 h 131"/>
                <a:gd name="T44" fmla="*/ 124 w 131"/>
                <a:gd name="T45" fmla="*/ 52 h 131"/>
                <a:gd name="T46" fmla="*/ 125 w 131"/>
                <a:gd name="T47" fmla="*/ 51 h 131"/>
                <a:gd name="T48" fmla="*/ 130 w 131"/>
                <a:gd name="T49" fmla="*/ 49 h 131"/>
                <a:gd name="T50" fmla="*/ 126 w 131"/>
                <a:gd name="T51" fmla="*/ 33 h 131"/>
                <a:gd name="T52" fmla="*/ 109 w 131"/>
                <a:gd name="T53" fmla="*/ 30 h 131"/>
                <a:gd name="T54" fmla="*/ 101 w 131"/>
                <a:gd name="T55" fmla="*/ 22 h 131"/>
                <a:gd name="T56" fmla="*/ 100 w 131"/>
                <a:gd name="T57" fmla="*/ 7 h 131"/>
                <a:gd name="T58" fmla="*/ 82 w 131"/>
                <a:gd name="T59" fmla="*/ 1 h 131"/>
                <a:gd name="T60" fmla="*/ 66 w 131"/>
                <a:gd name="T61" fmla="*/ 11 h 131"/>
                <a:gd name="T62" fmla="*/ 47 w 131"/>
                <a:gd name="T63" fmla="*/ 0 h 131"/>
                <a:gd name="T64" fmla="*/ 32 w 131"/>
                <a:gd name="T65" fmla="*/ 6 h 131"/>
                <a:gd name="T66" fmla="*/ 26 w 131"/>
                <a:gd name="T67" fmla="*/ 27 h 131"/>
                <a:gd name="T68" fmla="*/ 5 w 131"/>
                <a:gd name="T69" fmla="*/ 33 h 131"/>
                <a:gd name="T70" fmla="*/ 0 w 131"/>
                <a:gd name="T71" fmla="*/ 4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31">
                  <a:moveTo>
                    <a:pt x="0" y="48"/>
                  </a:moveTo>
                  <a:cubicBezTo>
                    <a:pt x="4" y="52"/>
                    <a:pt x="6" y="54"/>
                    <a:pt x="7" y="55"/>
                  </a:cubicBezTo>
                  <a:cubicBezTo>
                    <a:pt x="21" y="56"/>
                    <a:pt x="34" y="61"/>
                    <a:pt x="46" y="71"/>
                  </a:cubicBezTo>
                  <a:cubicBezTo>
                    <a:pt x="44" y="64"/>
                    <a:pt x="46" y="56"/>
                    <a:pt x="51" y="52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7" y="45"/>
                    <a:pt x="71" y="43"/>
                    <a:pt x="77" y="4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6" y="58"/>
                    <a:pt x="86" y="73"/>
                    <a:pt x="82" y="77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3" y="85"/>
                    <a:pt x="64" y="86"/>
                    <a:pt x="58" y="84"/>
                  </a:cubicBezTo>
                  <a:cubicBezTo>
                    <a:pt x="65" y="95"/>
                    <a:pt x="69" y="108"/>
                    <a:pt x="69" y="121"/>
                  </a:cubicBezTo>
                  <a:cubicBezTo>
                    <a:pt x="73" y="121"/>
                    <a:pt x="77" y="123"/>
                    <a:pt x="79" y="125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9"/>
                    <a:pt x="82" y="130"/>
                  </a:cubicBezTo>
                  <a:cubicBezTo>
                    <a:pt x="85" y="130"/>
                    <a:pt x="85" y="131"/>
                    <a:pt x="89" y="129"/>
                  </a:cubicBezTo>
                  <a:cubicBezTo>
                    <a:pt x="91" y="128"/>
                    <a:pt x="97" y="126"/>
                    <a:pt x="97" y="126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99" y="123"/>
                    <a:pt x="96" y="112"/>
                    <a:pt x="103" y="104"/>
                  </a:cubicBezTo>
                  <a:cubicBezTo>
                    <a:pt x="112" y="96"/>
                    <a:pt x="122" y="100"/>
                    <a:pt x="124" y="98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9" y="87"/>
                    <a:pt x="131" y="85"/>
                  </a:cubicBezTo>
                  <a:cubicBezTo>
                    <a:pt x="127" y="77"/>
                    <a:pt x="121" y="76"/>
                    <a:pt x="120" y="69"/>
                  </a:cubicBezTo>
                  <a:cubicBezTo>
                    <a:pt x="120" y="65"/>
                    <a:pt x="120" y="56"/>
                    <a:pt x="124" y="52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7" y="49"/>
                    <a:pt x="128" y="50"/>
                    <a:pt x="130" y="49"/>
                  </a:cubicBezTo>
                  <a:cubicBezTo>
                    <a:pt x="130" y="45"/>
                    <a:pt x="128" y="35"/>
                    <a:pt x="126" y="33"/>
                  </a:cubicBezTo>
                  <a:cubicBezTo>
                    <a:pt x="123" y="30"/>
                    <a:pt x="114" y="35"/>
                    <a:pt x="109" y="30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98" y="18"/>
                    <a:pt x="98" y="10"/>
                    <a:pt x="100" y="7"/>
                  </a:cubicBezTo>
                  <a:cubicBezTo>
                    <a:pt x="95" y="2"/>
                    <a:pt x="86" y="0"/>
                    <a:pt x="82" y="1"/>
                  </a:cubicBezTo>
                  <a:cubicBezTo>
                    <a:pt x="80" y="7"/>
                    <a:pt x="71" y="10"/>
                    <a:pt x="66" y="11"/>
                  </a:cubicBezTo>
                  <a:cubicBezTo>
                    <a:pt x="59" y="12"/>
                    <a:pt x="55" y="8"/>
                    <a:pt x="47" y="0"/>
                  </a:cubicBezTo>
                  <a:cubicBezTo>
                    <a:pt x="45" y="1"/>
                    <a:pt x="34" y="4"/>
                    <a:pt x="32" y="6"/>
                  </a:cubicBezTo>
                  <a:cubicBezTo>
                    <a:pt x="31" y="7"/>
                    <a:pt x="34" y="19"/>
                    <a:pt x="26" y="27"/>
                  </a:cubicBezTo>
                  <a:cubicBezTo>
                    <a:pt x="20" y="34"/>
                    <a:pt x="12" y="32"/>
                    <a:pt x="5" y="33"/>
                  </a:cubicBezTo>
                  <a:cubicBezTo>
                    <a:pt x="0" y="48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87" name="Freeform 62"/>
            <p:cNvSpPr>
              <a:spLocks/>
            </p:cNvSpPr>
            <p:nvPr/>
          </p:nvSpPr>
          <p:spPr bwMode="auto">
            <a:xfrm>
              <a:off x="5746750" y="409575"/>
              <a:ext cx="304800" cy="293688"/>
            </a:xfrm>
            <a:custGeom>
              <a:avLst/>
              <a:gdLst>
                <a:gd name="T0" fmla="*/ 84 w 93"/>
                <a:gd name="T1" fmla="*/ 15 h 90"/>
                <a:gd name="T2" fmla="*/ 61 w 93"/>
                <a:gd name="T3" fmla="*/ 11 h 90"/>
                <a:gd name="T4" fmla="*/ 55 w 93"/>
                <a:gd name="T5" fmla="*/ 1 h 90"/>
                <a:gd name="T6" fmla="*/ 44 w 93"/>
                <a:gd name="T7" fmla="*/ 3 h 90"/>
                <a:gd name="T8" fmla="*/ 41 w 93"/>
                <a:gd name="T9" fmla="*/ 9 h 90"/>
                <a:gd name="T10" fmla="*/ 37 w 93"/>
                <a:gd name="T11" fmla="*/ 13 h 90"/>
                <a:gd name="T12" fmla="*/ 24 w 93"/>
                <a:gd name="T13" fmla="*/ 15 h 90"/>
                <a:gd name="T14" fmla="*/ 14 w 93"/>
                <a:gd name="T15" fmla="*/ 17 h 90"/>
                <a:gd name="T16" fmla="*/ 11 w 93"/>
                <a:gd name="T17" fmla="*/ 39 h 90"/>
                <a:gd name="T18" fmla="*/ 7 w 93"/>
                <a:gd name="T19" fmla="*/ 43 h 90"/>
                <a:gd name="T20" fmla="*/ 2 w 93"/>
                <a:gd name="T21" fmla="*/ 45 h 90"/>
                <a:gd name="T22" fmla="*/ 2 w 93"/>
                <a:gd name="T23" fmla="*/ 45 h 90"/>
                <a:gd name="T24" fmla="*/ 2 w 93"/>
                <a:gd name="T25" fmla="*/ 56 h 90"/>
                <a:gd name="T26" fmla="*/ 3 w 93"/>
                <a:gd name="T27" fmla="*/ 57 h 90"/>
                <a:gd name="T28" fmla="*/ 8 w 93"/>
                <a:gd name="T29" fmla="*/ 60 h 90"/>
                <a:gd name="T30" fmla="*/ 11 w 93"/>
                <a:gd name="T31" fmla="*/ 63 h 90"/>
                <a:gd name="T32" fmla="*/ 14 w 93"/>
                <a:gd name="T33" fmla="*/ 84 h 90"/>
                <a:gd name="T34" fmla="*/ 18 w 93"/>
                <a:gd name="T35" fmla="*/ 88 h 90"/>
                <a:gd name="T36" fmla="*/ 26 w 93"/>
                <a:gd name="T37" fmla="*/ 87 h 90"/>
                <a:gd name="T38" fmla="*/ 48 w 93"/>
                <a:gd name="T39" fmla="*/ 65 h 90"/>
                <a:gd name="T40" fmla="*/ 41 w 93"/>
                <a:gd name="T41" fmla="*/ 62 h 90"/>
                <a:gd name="T42" fmla="*/ 37 w 93"/>
                <a:gd name="T43" fmla="*/ 59 h 90"/>
                <a:gd name="T44" fmla="*/ 38 w 93"/>
                <a:gd name="T45" fmla="*/ 41 h 90"/>
                <a:gd name="T46" fmla="*/ 41 w 93"/>
                <a:gd name="T47" fmla="*/ 39 h 90"/>
                <a:gd name="T48" fmla="*/ 64 w 93"/>
                <a:gd name="T49" fmla="*/ 46 h 90"/>
                <a:gd name="T50" fmla="*/ 64 w 93"/>
                <a:gd name="T51" fmla="*/ 51 h 90"/>
                <a:gd name="T52" fmla="*/ 89 w 93"/>
                <a:gd name="T53" fmla="*/ 40 h 90"/>
                <a:gd name="T54" fmla="*/ 89 w 93"/>
                <a:gd name="T55" fmla="*/ 40 h 90"/>
                <a:gd name="T56" fmla="*/ 84 w 93"/>
                <a:gd name="T57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90">
                  <a:moveTo>
                    <a:pt x="84" y="15"/>
                  </a:moveTo>
                  <a:cubicBezTo>
                    <a:pt x="79" y="9"/>
                    <a:pt x="69" y="19"/>
                    <a:pt x="61" y="11"/>
                  </a:cubicBezTo>
                  <a:cubicBezTo>
                    <a:pt x="57" y="7"/>
                    <a:pt x="60" y="6"/>
                    <a:pt x="55" y="1"/>
                  </a:cubicBezTo>
                  <a:cubicBezTo>
                    <a:pt x="51" y="4"/>
                    <a:pt x="47" y="0"/>
                    <a:pt x="44" y="3"/>
                  </a:cubicBezTo>
                  <a:cubicBezTo>
                    <a:pt x="43" y="4"/>
                    <a:pt x="44" y="6"/>
                    <a:pt x="41" y="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5" y="15"/>
                    <a:pt x="27" y="14"/>
                    <a:pt x="24" y="15"/>
                  </a:cubicBezTo>
                  <a:cubicBezTo>
                    <a:pt x="20" y="11"/>
                    <a:pt x="19" y="12"/>
                    <a:pt x="14" y="17"/>
                  </a:cubicBezTo>
                  <a:cubicBezTo>
                    <a:pt x="9" y="22"/>
                    <a:pt x="19" y="31"/>
                    <a:pt x="11" y="3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5" y="45"/>
                    <a:pt x="4" y="43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7"/>
                    <a:pt x="0" y="54"/>
                    <a:pt x="2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0"/>
                    <a:pt x="6" y="58"/>
                    <a:pt x="8" y="6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8" y="70"/>
                    <a:pt x="8" y="79"/>
                    <a:pt x="14" y="84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90"/>
                    <a:pt x="22" y="87"/>
                    <a:pt x="26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5" y="65"/>
                    <a:pt x="43" y="64"/>
                    <a:pt x="41" y="62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5" y="56"/>
                    <a:pt x="36" y="44"/>
                    <a:pt x="38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9" y="31"/>
                    <a:pt x="57" y="38"/>
                    <a:pt x="64" y="46"/>
                  </a:cubicBezTo>
                  <a:cubicBezTo>
                    <a:pt x="64" y="47"/>
                    <a:pt x="64" y="49"/>
                    <a:pt x="64" y="51"/>
                  </a:cubicBezTo>
                  <a:cubicBezTo>
                    <a:pt x="71" y="45"/>
                    <a:pt x="80" y="42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79" y="30"/>
                    <a:pt x="93" y="23"/>
                    <a:pt x="8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89" name="Freeform 63"/>
            <p:cNvSpPr>
              <a:spLocks/>
            </p:cNvSpPr>
            <p:nvPr/>
          </p:nvSpPr>
          <p:spPr bwMode="auto">
            <a:xfrm>
              <a:off x="5891213" y="206375"/>
              <a:ext cx="319088" cy="144463"/>
            </a:xfrm>
            <a:custGeom>
              <a:avLst/>
              <a:gdLst>
                <a:gd name="T0" fmla="*/ 21 w 97"/>
                <a:gd name="T1" fmla="*/ 23 h 44"/>
                <a:gd name="T2" fmla="*/ 20 w 97"/>
                <a:gd name="T3" fmla="*/ 24 h 44"/>
                <a:gd name="T4" fmla="*/ 11 w 97"/>
                <a:gd name="T5" fmla="*/ 29 h 44"/>
                <a:gd name="T6" fmla="*/ 4 w 97"/>
                <a:gd name="T7" fmla="*/ 29 h 44"/>
                <a:gd name="T8" fmla="*/ 1 w 97"/>
                <a:gd name="T9" fmla="*/ 43 h 44"/>
                <a:gd name="T10" fmla="*/ 6 w 97"/>
                <a:gd name="T11" fmla="*/ 44 h 44"/>
                <a:gd name="T12" fmla="*/ 9 w 97"/>
                <a:gd name="T13" fmla="*/ 36 h 44"/>
                <a:gd name="T14" fmla="*/ 24 w 97"/>
                <a:gd name="T15" fmla="*/ 30 h 44"/>
                <a:gd name="T16" fmla="*/ 31 w 97"/>
                <a:gd name="T17" fmla="*/ 12 h 44"/>
                <a:gd name="T18" fmla="*/ 36 w 97"/>
                <a:gd name="T19" fmla="*/ 10 h 44"/>
                <a:gd name="T20" fmla="*/ 70 w 97"/>
                <a:gd name="T21" fmla="*/ 10 h 44"/>
                <a:gd name="T22" fmla="*/ 71 w 97"/>
                <a:gd name="T23" fmla="*/ 11 h 44"/>
                <a:gd name="T24" fmla="*/ 77 w 97"/>
                <a:gd name="T25" fmla="*/ 25 h 44"/>
                <a:gd name="T26" fmla="*/ 78 w 97"/>
                <a:gd name="T27" fmla="*/ 26 h 44"/>
                <a:gd name="T28" fmla="*/ 96 w 97"/>
                <a:gd name="T29" fmla="*/ 29 h 44"/>
                <a:gd name="T30" fmla="*/ 95 w 97"/>
                <a:gd name="T31" fmla="*/ 26 h 44"/>
                <a:gd name="T32" fmla="*/ 93 w 97"/>
                <a:gd name="T33" fmla="*/ 24 h 44"/>
                <a:gd name="T34" fmla="*/ 82 w 97"/>
                <a:gd name="T35" fmla="*/ 22 h 44"/>
                <a:gd name="T36" fmla="*/ 80 w 97"/>
                <a:gd name="T37" fmla="*/ 8 h 44"/>
                <a:gd name="T38" fmla="*/ 78 w 97"/>
                <a:gd name="T39" fmla="*/ 6 h 44"/>
                <a:gd name="T40" fmla="*/ 68 w 97"/>
                <a:gd name="T41" fmla="*/ 2 h 44"/>
                <a:gd name="T42" fmla="*/ 59 w 97"/>
                <a:gd name="T43" fmla="*/ 6 h 44"/>
                <a:gd name="T44" fmla="*/ 48 w 97"/>
                <a:gd name="T45" fmla="*/ 9 h 44"/>
                <a:gd name="T46" fmla="*/ 39 w 97"/>
                <a:gd name="T47" fmla="*/ 3 h 44"/>
                <a:gd name="T48" fmla="*/ 23 w 97"/>
                <a:gd name="T49" fmla="*/ 10 h 44"/>
                <a:gd name="T50" fmla="*/ 21 w 97"/>
                <a:gd name="T51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44">
                  <a:moveTo>
                    <a:pt x="21" y="23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7" y="27"/>
                    <a:pt x="14" y="28"/>
                    <a:pt x="11" y="29"/>
                  </a:cubicBezTo>
                  <a:cubicBezTo>
                    <a:pt x="9" y="27"/>
                    <a:pt x="6" y="27"/>
                    <a:pt x="4" y="29"/>
                  </a:cubicBezTo>
                  <a:cubicBezTo>
                    <a:pt x="2" y="31"/>
                    <a:pt x="0" y="41"/>
                    <a:pt x="1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39"/>
                    <a:pt x="9" y="36"/>
                  </a:cubicBezTo>
                  <a:cubicBezTo>
                    <a:pt x="11" y="34"/>
                    <a:pt x="19" y="35"/>
                    <a:pt x="24" y="30"/>
                  </a:cubicBezTo>
                  <a:cubicBezTo>
                    <a:pt x="30" y="24"/>
                    <a:pt x="29" y="14"/>
                    <a:pt x="31" y="12"/>
                  </a:cubicBezTo>
                  <a:cubicBezTo>
                    <a:pt x="33" y="9"/>
                    <a:pt x="33" y="12"/>
                    <a:pt x="36" y="10"/>
                  </a:cubicBezTo>
                  <a:cubicBezTo>
                    <a:pt x="53" y="27"/>
                    <a:pt x="65" y="5"/>
                    <a:pt x="70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2"/>
                    <a:pt x="73" y="20"/>
                    <a:pt x="77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82" y="29"/>
                    <a:pt x="92" y="33"/>
                    <a:pt x="96" y="29"/>
                  </a:cubicBezTo>
                  <a:cubicBezTo>
                    <a:pt x="97" y="28"/>
                    <a:pt x="97" y="27"/>
                    <a:pt x="95" y="26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1" y="25"/>
                    <a:pt x="84" y="24"/>
                    <a:pt x="82" y="22"/>
                  </a:cubicBezTo>
                  <a:cubicBezTo>
                    <a:pt x="78" y="18"/>
                    <a:pt x="78" y="11"/>
                    <a:pt x="80" y="8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5" y="3"/>
                    <a:pt x="71" y="3"/>
                    <a:pt x="68" y="2"/>
                  </a:cubicBezTo>
                  <a:cubicBezTo>
                    <a:pt x="60" y="0"/>
                    <a:pt x="63" y="2"/>
                    <a:pt x="59" y="6"/>
                  </a:cubicBezTo>
                  <a:cubicBezTo>
                    <a:pt x="55" y="10"/>
                    <a:pt x="52" y="10"/>
                    <a:pt x="48" y="9"/>
                  </a:cubicBezTo>
                  <a:cubicBezTo>
                    <a:pt x="41" y="8"/>
                    <a:pt x="43" y="7"/>
                    <a:pt x="39" y="3"/>
                  </a:cubicBezTo>
                  <a:cubicBezTo>
                    <a:pt x="36" y="1"/>
                    <a:pt x="26" y="6"/>
                    <a:pt x="23" y="10"/>
                  </a:cubicBezTo>
                  <a:cubicBezTo>
                    <a:pt x="22" y="14"/>
                    <a:pt x="25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90" name="Freeform 64"/>
            <p:cNvSpPr>
              <a:spLocks/>
            </p:cNvSpPr>
            <p:nvPr/>
          </p:nvSpPr>
          <p:spPr bwMode="auto">
            <a:xfrm>
              <a:off x="5980113" y="295275"/>
              <a:ext cx="160338" cy="133350"/>
            </a:xfrm>
            <a:custGeom>
              <a:avLst/>
              <a:gdLst>
                <a:gd name="T0" fmla="*/ 38 w 49"/>
                <a:gd name="T1" fmla="*/ 8 h 41"/>
                <a:gd name="T2" fmla="*/ 9 w 49"/>
                <a:gd name="T3" fmla="*/ 9 h 41"/>
                <a:gd name="T4" fmla="*/ 5 w 49"/>
                <a:gd name="T5" fmla="*/ 13 h 41"/>
                <a:gd name="T6" fmla="*/ 8 w 49"/>
                <a:gd name="T7" fmla="*/ 40 h 41"/>
                <a:gd name="T8" fmla="*/ 9 w 49"/>
                <a:gd name="T9" fmla="*/ 39 h 41"/>
                <a:gd name="T10" fmla="*/ 10 w 49"/>
                <a:gd name="T11" fmla="*/ 40 h 41"/>
                <a:gd name="T12" fmla="*/ 12 w 49"/>
                <a:gd name="T13" fmla="*/ 14 h 41"/>
                <a:gd name="T14" fmla="*/ 14 w 49"/>
                <a:gd name="T15" fmla="*/ 13 h 41"/>
                <a:gd name="T16" fmla="*/ 34 w 49"/>
                <a:gd name="T17" fmla="*/ 12 h 41"/>
                <a:gd name="T18" fmla="*/ 37 w 49"/>
                <a:gd name="T19" fmla="*/ 16 h 41"/>
                <a:gd name="T20" fmla="*/ 35 w 49"/>
                <a:gd name="T21" fmla="*/ 38 h 41"/>
                <a:gd name="T22" fmla="*/ 38 w 49"/>
                <a:gd name="T23" fmla="*/ 41 h 41"/>
                <a:gd name="T24" fmla="*/ 41 w 49"/>
                <a:gd name="T25" fmla="*/ 40 h 41"/>
                <a:gd name="T26" fmla="*/ 42 w 49"/>
                <a:gd name="T27" fmla="*/ 12 h 41"/>
                <a:gd name="T28" fmla="*/ 38 w 49"/>
                <a:gd name="T2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1">
                  <a:moveTo>
                    <a:pt x="38" y="8"/>
                  </a:moveTo>
                  <a:cubicBezTo>
                    <a:pt x="31" y="0"/>
                    <a:pt x="17" y="1"/>
                    <a:pt x="9" y="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8"/>
                    <a:pt x="2" y="34"/>
                    <a:pt x="8" y="40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34"/>
                    <a:pt x="1" y="26"/>
                    <a:pt x="12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8" y="9"/>
                    <a:pt x="30" y="8"/>
                    <a:pt x="34" y="12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43" y="21"/>
                    <a:pt x="41" y="32"/>
                    <a:pt x="35" y="38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0"/>
                    <a:pt x="40" y="41"/>
                    <a:pt x="41" y="40"/>
                  </a:cubicBezTo>
                  <a:cubicBezTo>
                    <a:pt x="48" y="33"/>
                    <a:pt x="49" y="19"/>
                    <a:pt x="42" y="12"/>
                  </a:cubicBezTo>
                  <a:cubicBezTo>
                    <a:pt x="38" y="8"/>
                    <a:pt x="38" y="8"/>
                    <a:pt x="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1152203" y="2295457"/>
            <a:ext cx="5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Единая служба поддержки поставщика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97" y="5157192"/>
            <a:ext cx="401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Витрина закупок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0" name="Freeform 20"/>
          <p:cNvSpPr>
            <a:spLocks noEditPoints="1"/>
          </p:cNvSpPr>
          <p:nvPr/>
        </p:nvSpPr>
        <p:spPr bwMode="auto">
          <a:xfrm>
            <a:off x="6390511" y="2447810"/>
            <a:ext cx="394463" cy="448643"/>
          </a:xfrm>
          <a:custGeom>
            <a:avLst/>
            <a:gdLst>
              <a:gd name="T0" fmla="*/ 116108387 w 1002"/>
              <a:gd name="T1" fmla="*/ 122052848 h 1112"/>
              <a:gd name="T2" fmla="*/ 94920782 w 1002"/>
              <a:gd name="T3" fmla="*/ 115169244 h 1112"/>
              <a:gd name="T4" fmla="*/ 71868563 w 1002"/>
              <a:gd name="T5" fmla="*/ 115840805 h 1112"/>
              <a:gd name="T6" fmla="*/ 51019792 w 1002"/>
              <a:gd name="T7" fmla="*/ 123563553 h 1112"/>
              <a:gd name="T8" fmla="*/ 35086785 w 1002"/>
              <a:gd name="T9" fmla="*/ 136490796 h 1112"/>
              <a:gd name="T10" fmla="*/ 25425290 w 1002"/>
              <a:gd name="T11" fmla="*/ 151096738 h 1112"/>
              <a:gd name="T12" fmla="*/ 20170692 w 1002"/>
              <a:gd name="T13" fmla="*/ 168053348 h 1112"/>
              <a:gd name="T14" fmla="*/ 74750090 w 1002"/>
              <a:gd name="T15" fmla="*/ 168053348 h 1112"/>
              <a:gd name="T16" fmla="*/ 136618324 w 1002"/>
              <a:gd name="T17" fmla="*/ 168053348 h 1112"/>
              <a:gd name="T18" fmla="*/ 146449442 w 1002"/>
              <a:gd name="T19" fmla="*/ 155797666 h 1112"/>
              <a:gd name="T20" fmla="*/ 137974071 w 1002"/>
              <a:gd name="T21" fmla="*/ 140520163 h 1112"/>
              <a:gd name="T22" fmla="*/ 93564624 w 1002"/>
              <a:gd name="T23" fmla="*/ 96366353 h 1112"/>
              <a:gd name="T24" fmla="*/ 121702231 w 1002"/>
              <a:gd name="T25" fmla="*/ 103921108 h 1112"/>
              <a:gd name="T26" fmla="*/ 144923661 w 1002"/>
              <a:gd name="T27" fmla="*/ 119702179 h 1112"/>
              <a:gd name="T28" fmla="*/ 161534746 w 1002"/>
              <a:gd name="T29" fmla="*/ 142031278 h 1112"/>
              <a:gd name="T30" fmla="*/ 169332038 w 1002"/>
              <a:gd name="T31" fmla="*/ 168892902 h 1112"/>
              <a:gd name="T32" fmla="*/ 168653959 w 1002"/>
              <a:gd name="T33" fmla="*/ 181820146 h 1112"/>
              <a:gd name="T34" fmla="*/ 162043614 w 1002"/>
              <a:gd name="T35" fmla="*/ 186353080 h 1112"/>
              <a:gd name="T36" fmla="*/ 122888766 w 1002"/>
              <a:gd name="T37" fmla="*/ 186688656 h 1112"/>
              <a:gd name="T38" fmla="*/ 73055098 w 1002"/>
              <a:gd name="T39" fmla="*/ 186688656 h 1112"/>
              <a:gd name="T40" fmla="*/ 8644582 w 1002"/>
              <a:gd name="T41" fmla="*/ 186520663 h 1112"/>
              <a:gd name="T42" fmla="*/ 1864615 w 1002"/>
              <a:gd name="T43" fmla="*/ 182491707 h 1112"/>
              <a:gd name="T44" fmla="*/ 0 w 1002"/>
              <a:gd name="T45" fmla="*/ 177119218 h 1112"/>
              <a:gd name="T46" fmla="*/ 5084976 w 1002"/>
              <a:gd name="T47" fmla="*/ 149250047 h 1112"/>
              <a:gd name="T48" fmla="*/ 19322990 w 1002"/>
              <a:gd name="T49" fmla="*/ 125578236 h 1112"/>
              <a:gd name="T50" fmla="*/ 41019463 w 1002"/>
              <a:gd name="T51" fmla="*/ 107614489 h 1112"/>
              <a:gd name="T52" fmla="*/ 67800500 w 1002"/>
              <a:gd name="T53" fmla="*/ 97709475 h 1112"/>
              <a:gd name="T54" fmla="*/ 100514214 w 1002"/>
              <a:gd name="T55" fmla="*/ 23168243 h 1112"/>
              <a:gd name="T56" fmla="*/ 82038926 w 1002"/>
              <a:gd name="T57" fmla="*/ 18635308 h 1112"/>
              <a:gd name="T58" fmla="*/ 65258218 w 1002"/>
              <a:gd name="T59" fmla="*/ 26358056 h 1112"/>
              <a:gd name="T60" fmla="*/ 57291303 w 1002"/>
              <a:gd name="T61" fmla="*/ 42475112 h 1112"/>
              <a:gd name="T62" fmla="*/ 61868234 w 1002"/>
              <a:gd name="T63" fmla="*/ 60102874 h 1112"/>
              <a:gd name="T64" fmla="*/ 76614705 w 1002"/>
              <a:gd name="T65" fmla="*/ 70679858 h 1112"/>
              <a:gd name="T66" fmla="*/ 95768484 w 1002"/>
              <a:gd name="T67" fmla="*/ 69672312 h 1112"/>
              <a:gd name="T68" fmla="*/ 109328419 w 1002"/>
              <a:gd name="T69" fmla="*/ 57920607 h 1112"/>
              <a:gd name="T70" fmla="*/ 112209947 w 1002"/>
              <a:gd name="T71" fmla="*/ 39956860 h 1112"/>
              <a:gd name="T72" fmla="*/ 84920453 w 1002"/>
              <a:gd name="T73" fmla="*/ 0 h 1112"/>
              <a:gd name="T74" fmla="*/ 101192293 w 1002"/>
              <a:gd name="T75" fmla="*/ 2686244 h 1112"/>
              <a:gd name="T76" fmla="*/ 115091474 w 1002"/>
              <a:gd name="T77" fmla="*/ 10240999 h 1112"/>
              <a:gd name="T78" fmla="*/ 125261425 w 1002"/>
              <a:gd name="T79" fmla="*/ 21825121 h 1112"/>
              <a:gd name="T80" fmla="*/ 131363726 w 1002"/>
              <a:gd name="T81" fmla="*/ 36263070 h 1112"/>
              <a:gd name="T82" fmla="*/ 131702559 w 1002"/>
              <a:gd name="T83" fmla="*/ 52212543 h 1112"/>
              <a:gd name="T84" fmla="*/ 126617584 w 1002"/>
              <a:gd name="T85" fmla="*/ 66818485 h 1112"/>
              <a:gd name="T86" fmla="*/ 116616843 w 1002"/>
              <a:gd name="T87" fmla="*/ 78738182 h 1112"/>
              <a:gd name="T88" fmla="*/ 103395742 w 1002"/>
              <a:gd name="T89" fmla="*/ 86964498 h 1112"/>
              <a:gd name="T90" fmla="*/ 87462735 w 1002"/>
              <a:gd name="T91" fmla="*/ 90490296 h 1112"/>
              <a:gd name="T92" fmla="*/ 70851650 w 1002"/>
              <a:gd name="T93" fmla="*/ 88475613 h 1112"/>
              <a:gd name="T94" fmla="*/ 56613636 w 1002"/>
              <a:gd name="T95" fmla="*/ 81592419 h 1112"/>
              <a:gd name="T96" fmla="*/ 45765605 w 1002"/>
              <a:gd name="T97" fmla="*/ 70679858 h 1112"/>
              <a:gd name="T98" fmla="*/ 39154848 w 1002"/>
              <a:gd name="T99" fmla="*/ 56577485 h 1112"/>
              <a:gd name="T100" fmla="*/ 37968313 w 1002"/>
              <a:gd name="T101" fmla="*/ 40628422 h 1112"/>
              <a:gd name="T102" fmla="*/ 42375209 w 1002"/>
              <a:gd name="T103" fmla="*/ 25686495 h 1112"/>
              <a:gd name="T104" fmla="*/ 51359037 w 1002"/>
              <a:gd name="T105" fmla="*/ 13262819 h 1112"/>
              <a:gd name="T106" fmla="*/ 64410516 w 1002"/>
              <a:gd name="T107" fmla="*/ 4364942 h 1112"/>
              <a:gd name="T108" fmla="*/ 80174311 w 1002"/>
              <a:gd name="T109" fmla="*/ 167993 h 11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02" h="1112">
                <a:moveTo>
                  <a:pt x="774" y="792"/>
                </a:moveTo>
                <a:lnTo>
                  <a:pt x="760" y="779"/>
                </a:lnTo>
                <a:lnTo>
                  <a:pt x="747" y="768"/>
                </a:lnTo>
                <a:lnTo>
                  <a:pt x="732" y="756"/>
                </a:lnTo>
                <a:lnTo>
                  <a:pt x="716" y="746"/>
                </a:lnTo>
                <a:lnTo>
                  <a:pt x="701" y="736"/>
                </a:lnTo>
                <a:lnTo>
                  <a:pt x="685" y="727"/>
                </a:lnTo>
                <a:lnTo>
                  <a:pt x="668" y="720"/>
                </a:lnTo>
                <a:lnTo>
                  <a:pt x="652" y="711"/>
                </a:lnTo>
                <a:lnTo>
                  <a:pt x="634" y="705"/>
                </a:lnTo>
                <a:lnTo>
                  <a:pt x="616" y="699"/>
                </a:lnTo>
                <a:lnTo>
                  <a:pt x="597" y="695"/>
                </a:lnTo>
                <a:lnTo>
                  <a:pt x="578" y="690"/>
                </a:lnTo>
                <a:lnTo>
                  <a:pt x="560" y="686"/>
                </a:lnTo>
                <a:lnTo>
                  <a:pt x="541" y="684"/>
                </a:lnTo>
                <a:lnTo>
                  <a:pt x="521" y="683"/>
                </a:lnTo>
                <a:lnTo>
                  <a:pt x="501" y="682"/>
                </a:lnTo>
                <a:lnTo>
                  <a:pt x="481" y="683"/>
                </a:lnTo>
                <a:lnTo>
                  <a:pt x="461" y="684"/>
                </a:lnTo>
                <a:lnTo>
                  <a:pt x="442" y="686"/>
                </a:lnTo>
                <a:lnTo>
                  <a:pt x="424" y="690"/>
                </a:lnTo>
                <a:lnTo>
                  <a:pt x="405" y="695"/>
                </a:lnTo>
                <a:lnTo>
                  <a:pt x="386" y="699"/>
                </a:lnTo>
                <a:lnTo>
                  <a:pt x="368" y="705"/>
                </a:lnTo>
                <a:lnTo>
                  <a:pt x="350" y="711"/>
                </a:lnTo>
                <a:lnTo>
                  <a:pt x="334" y="720"/>
                </a:lnTo>
                <a:lnTo>
                  <a:pt x="317" y="727"/>
                </a:lnTo>
                <a:lnTo>
                  <a:pt x="301" y="736"/>
                </a:lnTo>
                <a:lnTo>
                  <a:pt x="286" y="746"/>
                </a:lnTo>
                <a:lnTo>
                  <a:pt x="270" y="756"/>
                </a:lnTo>
                <a:lnTo>
                  <a:pt x="255" y="768"/>
                </a:lnTo>
                <a:lnTo>
                  <a:pt x="242" y="779"/>
                </a:lnTo>
                <a:lnTo>
                  <a:pt x="228" y="792"/>
                </a:lnTo>
                <a:lnTo>
                  <a:pt x="218" y="802"/>
                </a:lnTo>
                <a:lnTo>
                  <a:pt x="207" y="813"/>
                </a:lnTo>
                <a:lnTo>
                  <a:pt x="198" y="824"/>
                </a:lnTo>
                <a:lnTo>
                  <a:pt x="188" y="837"/>
                </a:lnTo>
                <a:lnTo>
                  <a:pt x="180" y="848"/>
                </a:lnTo>
                <a:lnTo>
                  <a:pt x="172" y="861"/>
                </a:lnTo>
                <a:lnTo>
                  <a:pt x="164" y="873"/>
                </a:lnTo>
                <a:lnTo>
                  <a:pt x="157" y="887"/>
                </a:lnTo>
                <a:lnTo>
                  <a:pt x="150" y="900"/>
                </a:lnTo>
                <a:lnTo>
                  <a:pt x="144" y="913"/>
                </a:lnTo>
                <a:lnTo>
                  <a:pt x="138" y="928"/>
                </a:lnTo>
                <a:lnTo>
                  <a:pt x="133" y="941"/>
                </a:lnTo>
                <a:lnTo>
                  <a:pt x="129" y="956"/>
                </a:lnTo>
                <a:lnTo>
                  <a:pt x="126" y="971"/>
                </a:lnTo>
                <a:lnTo>
                  <a:pt x="121" y="985"/>
                </a:lnTo>
                <a:lnTo>
                  <a:pt x="119" y="1001"/>
                </a:lnTo>
                <a:lnTo>
                  <a:pt x="156" y="1001"/>
                </a:lnTo>
                <a:lnTo>
                  <a:pt x="196" y="1001"/>
                </a:lnTo>
                <a:lnTo>
                  <a:pt x="239" y="1001"/>
                </a:lnTo>
                <a:lnTo>
                  <a:pt x="285" y="1001"/>
                </a:lnTo>
                <a:lnTo>
                  <a:pt x="334" y="1001"/>
                </a:lnTo>
                <a:lnTo>
                  <a:pt x="386" y="1001"/>
                </a:lnTo>
                <a:lnTo>
                  <a:pt x="441" y="1001"/>
                </a:lnTo>
                <a:lnTo>
                  <a:pt x="502" y="1001"/>
                </a:lnTo>
                <a:lnTo>
                  <a:pt x="562" y="1001"/>
                </a:lnTo>
                <a:lnTo>
                  <a:pt x="617" y="1001"/>
                </a:lnTo>
                <a:lnTo>
                  <a:pt x="669" y="1001"/>
                </a:lnTo>
                <a:lnTo>
                  <a:pt x="718" y="1001"/>
                </a:lnTo>
                <a:lnTo>
                  <a:pt x="763" y="1001"/>
                </a:lnTo>
                <a:lnTo>
                  <a:pt x="806" y="1001"/>
                </a:lnTo>
                <a:lnTo>
                  <a:pt x="846" y="1001"/>
                </a:lnTo>
                <a:lnTo>
                  <a:pt x="883" y="1001"/>
                </a:lnTo>
                <a:lnTo>
                  <a:pt x="881" y="985"/>
                </a:lnTo>
                <a:lnTo>
                  <a:pt x="876" y="971"/>
                </a:lnTo>
                <a:lnTo>
                  <a:pt x="873" y="956"/>
                </a:lnTo>
                <a:lnTo>
                  <a:pt x="869" y="941"/>
                </a:lnTo>
                <a:lnTo>
                  <a:pt x="864" y="928"/>
                </a:lnTo>
                <a:lnTo>
                  <a:pt x="858" y="913"/>
                </a:lnTo>
                <a:lnTo>
                  <a:pt x="852" y="900"/>
                </a:lnTo>
                <a:lnTo>
                  <a:pt x="845" y="887"/>
                </a:lnTo>
                <a:lnTo>
                  <a:pt x="838" y="873"/>
                </a:lnTo>
                <a:lnTo>
                  <a:pt x="830" y="861"/>
                </a:lnTo>
                <a:lnTo>
                  <a:pt x="822" y="848"/>
                </a:lnTo>
                <a:lnTo>
                  <a:pt x="814" y="837"/>
                </a:lnTo>
                <a:lnTo>
                  <a:pt x="804" y="824"/>
                </a:lnTo>
                <a:lnTo>
                  <a:pt x="795" y="813"/>
                </a:lnTo>
                <a:lnTo>
                  <a:pt x="784" y="802"/>
                </a:lnTo>
                <a:lnTo>
                  <a:pt x="774" y="792"/>
                </a:lnTo>
                <a:close/>
                <a:moveTo>
                  <a:pt x="501" y="571"/>
                </a:moveTo>
                <a:lnTo>
                  <a:pt x="527" y="572"/>
                </a:lnTo>
                <a:lnTo>
                  <a:pt x="552" y="574"/>
                </a:lnTo>
                <a:lnTo>
                  <a:pt x="577" y="578"/>
                </a:lnTo>
                <a:lnTo>
                  <a:pt x="602" y="582"/>
                </a:lnTo>
                <a:lnTo>
                  <a:pt x="626" y="587"/>
                </a:lnTo>
                <a:lnTo>
                  <a:pt x="649" y="593"/>
                </a:lnTo>
                <a:lnTo>
                  <a:pt x="674" y="601"/>
                </a:lnTo>
                <a:lnTo>
                  <a:pt x="695" y="610"/>
                </a:lnTo>
                <a:lnTo>
                  <a:pt x="718" y="619"/>
                </a:lnTo>
                <a:lnTo>
                  <a:pt x="739" y="630"/>
                </a:lnTo>
                <a:lnTo>
                  <a:pt x="760" y="641"/>
                </a:lnTo>
                <a:lnTo>
                  <a:pt x="781" y="654"/>
                </a:lnTo>
                <a:lnTo>
                  <a:pt x="801" y="667"/>
                </a:lnTo>
                <a:lnTo>
                  <a:pt x="820" y="682"/>
                </a:lnTo>
                <a:lnTo>
                  <a:pt x="838" y="698"/>
                </a:lnTo>
                <a:lnTo>
                  <a:pt x="855" y="713"/>
                </a:lnTo>
                <a:lnTo>
                  <a:pt x="871" y="730"/>
                </a:lnTo>
                <a:lnTo>
                  <a:pt x="888" y="748"/>
                </a:lnTo>
                <a:lnTo>
                  <a:pt x="903" y="766"/>
                </a:lnTo>
                <a:lnTo>
                  <a:pt x="916" y="785"/>
                </a:lnTo>
                <a:lnTo>
                  <a:pt x="930" y="804"/>
                </a:lnTo>
                <a:lnTo>
                  <a:pt x="941" y="825"/>
                </a:lnTo>
                <a:lnTo>
                  <a:pt x="953" y="846"/>
                </a:lnTo>
                <a:lnTo>
                  <a:pt x="962" y="867"/>
                </a:lnTo>
                <a:lnTo>
                  <a:pt x="972" y="889"/>
                </a:lnTo>
                <a:lnTo>
                  <a:pt x="979" y="912"/>
                </a:lnTo>
                <a:lnTo>
                  <a:pt x="986" y="935"/>
                </a:lnTo>
                <a:lnTo>
                  <a:pt x="991" y="958"/>
                </a:lnTo>
                <a:lnTo>
                  <a:pt x="996" y="982"/>
                </a:lnTo>
                <a:lnTo>
                  <a:pt x="999" y="1006"/>
                </a:lnTo>
                <a:lnTo>
                  <a:pt x="1001" y="1030"/>
                </a:lnTo>
                <a:lnTo>
                  <a:pt x="1002" y="1055"/>
                </a:lnTo>
                <a:lnTo>
                  <a:pt x="1002" y="1062"/>
                </a:lnTo>
                <a:lnTo>
                  <a:pt x="1001" y="1067"/>
                </a:lnTo>
                <a:lnTo>
                  <a:pt x="999" y="1072"/>
                </a:lnTo>
                <a:lnTo>
                  <a:pt x="998" y="1077"/>
                </a:lnTo>
                <a:lnTo>
                  <a:pt x="995" y="1083"/>
                </a:lnTo>
                <a:lnTo>
                  <a:pt x="992" y="1087"/>
                </a:lnTo>
                <a:lnTo>
                  <a:pt x="988" y="1091"/>
                </a:lnTo>
                <a:lnTo>
                  <a:pt x="985" y="1095"/>
                </a:lnTo>
                <a:lnTo>
                  <a:pt x="977" y="1101"/>
                </a:lnTo>
                <a:lnTo>
                  <a:pt x="966" y="1107"/>
                </a:lnTo>
                <a:lnTo>
                  <a:pt x="961" y="1109"/>
                </a:lnTo>
                <a:lnTo>
                  <a:pt x="956" y="1110"/>
                </a:lnTo>
                <a:lnTo>
                  <a:pt x="951" y="1111"/>
                </a:lnTo>
                <a:lnTo>
                  <a:pt x="944" y="1111"/>
                </a:lnTo>
                <a:lnTo>
                  <a:pt x="942" y="1111"/>
                </a:lnTo>
                <a:lnTo>
                  <a:pt x="939" y="1111"/>
                </a:lnTo>
                <a:lnTo>
                  <a:pt x="861" y="1111"/>
                </a:lnTo>
                <a:lnTo>
                  <a:pt x="790" y="1112"/>
                </a:lnTo>
                <a:lnTo>
                  <a:pt x="725" y="1112"/>
                </a:lnTo>
                <a:lnTo>
                  <a:pt x="667" y="1112"/>
                </a:lnTo>
                <a:lnTo>
                  <a:pt x="616" y="1112"/>
                </a:lnTo>
                <a:lnTo>
                  <a:pt x="572" y="1112"/>
                </a:lnTo>
                <a:lnTo>
                  <a:pt x="533" y="1112"/>
                </a:lnTo>
                <a:lnTo>
                  <a:pt x="502" y="1112"/>
                </a:lnTo>
                <a:lnTo>
                  <a:pt x="470" y="1112"/>
                </a:lnTo>
                <a:lnTo>
                  <a:pt x="431" y="1112"/>
                </a:lnTo>
                <a:lnTo>
                  <a:pt x="386" y="1112"/>
                </a:lnTo>
                <a:lnTo>
                  <a:pt x="335" y="1112"/>
                </a:lnTo>
                <a:lnTo>
                  <a:pt x="276" y="1112"/>
                </a:lnTo>
                <a:lnTo>
                  <a:pt x="210" y="1112"/>
                </a:lnTo>
                <a:lnTo>
                  <a:pt x="137" y="1111"/>
                </a:lnTo>
                <a:lnTo>
                  <a:pt x="58" y="1111"/>
                </a:lnTo>
                <a:lnTo>
                  <a:pt x="51" y="1111"/>
                </a:lnTo>
                <a:lnTo>
                  <a:pt x="46" y="1110"/>
                </a:lnTo>
                <a:lnTo>
                  <a:pt x="41" y="1109"/>
                </a:lnTo>
                <a:lnTo>
                  <a:pt x="36" y="1107"/>
                </a:lnTo>
                <a:lnTo>
                  <a:pt x="25" y="1101"/>
                </a:lnTo>
                <a:lnTo>
                  <a:pt x="17" y="1095"/>
                </a:lnTo>
                <a:lnTo>
                  <a:pt x="14" y="1091"/>
                </a:lnTo>
                <a:lnTo>
                  <a:pt x="11" y="1087"/>
                </a:lnTo>
                <a:lnTo>
                  <a:pt x="7" y="1082"/>
                </a:lnTo>
                <a:lnTo>
                  <a:pt x="5" y="1077"/>
                </a:lnTo>
                <a:lnTo>
                  <a:pt x="3" y="1072"/>
                </a:lnTo>
                <a:lnTo>
                  <a:pt x="1" y="1067"/>
                </a:lnTo>
                <a:lnTo>
                  <a:pt x="1" y="1062"/>
                </a:lnTo>
                <a:lnTo>
                  <a:pt x="0" y="1055"/>
                </a:lnTo>
                <a:lnTo>
                  <a:pt x="1" y="1030"/>
                </a:lnTo>
                <a:lnTo>
                  <a:pt x="3" y="1006"/>
                </a:lnTo>
                <a:lnTo>
                  <a:pt x="6" y="982"/>
                </a:lnTo>
                <a:lnTo>
                  <a:pt x="11" y="958"/>
                </a:lnTo>
                <a:lnTo>
                  <a:pt x="16" y="935"/>
                </a:lnTo>
                <a:lnTo>
                  <a:pt x="23" y="912"/>
                </a:lnTo>
                <a:lnTo>
                  <a:pt x="30" y="889"/>
                </a:lnTo>
                <a:lnTo>
                  <a:pt x="40" y="867"/>
                </a:lnTo>
                <a:lnTo>
                  <a:pt x="49" y="846"/>
                </a:lnTo>
                <a:lnTo>
                  <a:pt x="61" y="825"/>
                </a:lnTo>
                <a:lnTo>
                  <a:pt x="72" y="804"/>
                </a:lnTo>
                <a:lnTo>
                  <a:pt x="86" y="785"/>
                </a:lnTo>
                <a:lnTo>
                  <a:pt x="99" y="766"/>
                </a:lnTo>
                <a:lnTo>
                  <a:pt x="114" y="748"/>
                </a:lnTo>
                <a:lnTo>
                  <a:pt x="131" y="730"/>
                </a:lnTo>
                <a:lnTo>
                  <a:pt x="147" y="713"/>
                </a:lnTo>
                <a:lnTo>
                  <a:pt x="164" y="698"/>
                </a:lnTo>
                <a:lnTo>
                  <a:pt x="182" y="682"/>
                </a:lnTo>
                <a:lnTo>
                  <a:pt x="201" y="667"/>
                </a:lnTo>
                <a:lnTo>
                  <a:pt x="221" y="654"/>
                </a:lnTo>
                <a:lnTo>
                  <a:pt x="242" y="641"/>
                </a:lnTo>
                <a:lnTo>
                  <a:pt x="263" y="630"/>
                </a:lnTo>
                <a:lnTo>
                  <a:pt x="283" y="619"/>
                </a:lnTo>
                <a:lnTo>
                  <a:pt x="306" y="610"/>
                </a:lnTo>
                <a:lnTo>
                  <a:pt x="328" y="601"/>
                </a:lnTo>
                <a:lnTo>
                  <a:pt x="353" y="593"/>
                </a:lnTo>
                <a:lnTo>
                  <a:pt x="376" y="587"/>
                </a:lnTo>
                <a:lnTo>
                  <a:pt x="400" y="582"/>
                </a:lnTo>
                <a:lnTo>
                  <a:pt x="425" y="578"/>
                </a:lnTo>
                <a:lnTo>
                  <a:pt x="450" y="574"/>
                </a:lnTo>
                <a:lnTo>
                  <a:pt x="475" y="572"/>
                </a:lnTo>
                <a:lnTo>
                  <a:pt x="501" y="571"/>
                </a:lnTo>
                <a:close/>
                <a:moveTo>
                  <a:pt x="617" y="157"/>
                </a:moveTo>
                <a:lnTo>
                  <a:pt x="606" y="147"/>
                </a:lnTo>
                <a:lnTo>
                  <a:pt x="593" y="138"/>
                </a:lnTo>
                <a:lnTo>
                  <a:pt x="579" y="130"/>
                </a:lnTo>
                <a:lnTo>
                  <a:pt x="565" y="124"/>
                </a:lnTo>
                <a:lnTo>
                  <a:pt x="550" y="118"/>
                </a:lnTo>
                <a:lnTo>
                  <a:pt x="534" y="114"/>
                </a:lnTo>
                <a:lnTo>
                  <a:pt x="518" y="111"/>
                </a:lnTo>
                <a:lnTo>
                  <a:pt x="501" y="111"/>
                </a:lnTo>
                <a:lnTo>
                  <a:pt x="484" y="111"/>
                </a:lnTo>
                <a:lnTo>
                  <a:pt x="468" y="114"/>
                </a:lnTo>
                <a:lnTo>
                  <a:pt x="452" y="118"/>
                </a:lnTo>
                <a:lnTo>
                  <a:pt x="437" y="124"/>
                </a:lnTo>
                <a:lnTo>
                  <a:pt x="423" y="130"/>
                </a:lnTo>
                <a:lnTo>
                  <a:pt x="409" y="138"/>
                </a:lnTo>
                <a:lnTo>
                  <a:pt x="396" y="147"/>
                </a:lnTo>
                <a:lnTo>
                  <a:pt x="385" y="157"/>
                </a:lnTo>
                <a:lnTo>
                  <a:pt x="374" y="169"/>
                </a:lnTo>
                <a:lnTo>
                  <a:pt x="365" y="181"/>
                </a:lnTo>
                <a:lnTo>
                  <a:pt x="357" y="194"/>
                </a:lnTo>
                <a:lnTo>
                  <a:pt x="349" y="207"/>
                </a:lnTo>
                <a:lnTo>
                  <a:pt x="344" y="222"/>
                </a:lnTo>
                <a:lnTo>
                  <a:pt x="340" y="238"/>
                </a:lnTo>
                <a:lnTo>
                  <a:pt x="338" y="253"/>
                </a:lnTo>
                <a:lnTo>
                  <a:pt x="337" y="269"/>
                </a:lnTo>
                <a:lnTo>
                  <a:pt x="338" y="286"/>
                </a:lnTo>
                <a:lnTo>
                  <a:pt x="340" y="301"/>
                </a:lnTo>
                <a:lnTo>
                  <a:pt x="344" y="317"/>
                </a:lnTo>
                <a:lnTo>
                  <a:pt x="349" y="332"/>
                </a:lnTo>
                <a:lnTo>
                  <a:pt x="357" y="345"/>
                </a:lnTo>
                <a:lnTo>
                  <a:pt x="365" y="358"/>
                </a:lnTo>
                <a:lnTo>
                  <a:pt x="374" y="370"/>
                </a:lnTo>
                <a:lnTo>
                  <a:pt x="385" y="382"/>
                </a:lnTo>
                <a:lnTo>
                  <a:pt x="396" y="392"/>
                </a:lnTo>
                <a:lnTo>
                  <a:pt x="409" y="401"/>
                </a:lnTo>
                <a:lnTo>
                  <a:pt x="423" y="409"/>
                </a:lnTo>
                <a:lnTo>
                  <a:pt x="437" y="415"/>
                </a:lnTo>
                <a:lnTo>
                  <a:pt x="452" y="421"/>
                </a:lnTo>
                <a:lnTo>
                  <a:pt x="468" y="425"/>
                </a:lnTo>
                <a:lnTo>
                  <a:pt x="484" y="428"/>
                </a:lnTo>
                <a:lnTo>
                  <a:pt x="501" y="428"/>
                </a:lnTo>
                <a:lnTo>
                  <a:pt x="518" y="428"/>
                </a:lnTo>
                <a:lnTo>
                  <a:pt x="534" y="425"/>
                </a:lnTo>
                <a:lnTo>
                  <a:pt x="550" y="421"/>
                </a:lnTo>
                <a:lnTo>
                  <a:pt x="565" y="415"/>
                </a:lnTo>
                <a:lnTo>
                  <a:pt x="579" y="409"/>
                </a:lnTo>
                <a:lnTo>
                  <a:pt x="593" y="401"/>
                </a:lnTo>
                <a:lnTo>
                  <a:pt x="606" y="392"/>
                </a:lnTo>
                <a:lnTo>
                  <a:pt x="617" y="382"/>
                </a:lnTo>
                <a:lnTo>
                  <a:pt x="628" y="370"/>
                </a:lnTo>
                <a:lnTo>
                  <a:pt x="637" y="358"/>
                </a:lnTo>
                <a:lnTo>
                  <a:pt x="645" y="345"/>
                </a:lnTo>
                <a:lnTo>
                  <a:pt x="653" y="332"/>
                </a:lnTo>
                <a:lnTo>
                  <a:pt x="658" y="317"/>
                </a:lnTo>
                <a:lnTo>
                  <a:pt x="662" y="301"/>
                </a:lnTo>
                <a:lnTo>
                  <a:pt x="664" y="286"/>
                </a:lnTo>
                <a:lnTo>
                  <a:pt x="665" y="269"/>
                </a:lnTo>
                <a:lnTo>
                  <a:pt x="664" y="253"/>
                </a:lnTo>
                <a:lnTo>
                  <a:pt x="662" y="238"/>
                </a:lnTo>
                <a:lnTo>
                  <a:pt x="658" y="222"/>
                </a:lnTo>
                <a:lnTo>
                  <a:pt x="653" y="207"/>
                </a:lnTo>
                <a:lnTo>
                  <a:pt x="645" y="194"/>
                </a:lnTo>
                <a:lnTo>
                  <a:pt x="637" y="181"/>
                </a:lnTo>
                <a:lnTo>
                  <a:pt x="628" y="169"/>
                </a:lnTo>
                <a:lnTo>
                  <a:pt x="617" y="157"/>
                </a:lnTo>
                <a:close/>
                <a:moveTo>
                  <a:pt x="501" y="0"/>
                </a:moveTo>
                <a:lnTo>
                  <a:pt x="516" y="0"/>
                </a:lnTo>
                <a:lnTo>
                  <a:pt x="529" y="1"/>
                </a:lnTo>
                <a:lnTo>
                  <a:pt x="544" y="3"/>
                </a:lnTo>
                <a:lnTo>
                  <a:pt x="557" y="6"/>
                </a:lnTo>
                <a:lnTo>
                  <a:pt x="571" y="9"/>
                </a:lnTo>
                <a:lnTo>
                  <a:pt x="584" y="12"/>
                </a:lnTo>
                <a:lnTo>
                  <a:pt x="597" y="16"/>
                </a:lnTo>
                <a:lnTo>
                  <a:pt x="610" y="21"/>
                </a:lnTo>
                <a:lnTo>
                  <a:pt x="622" y="26"/>
                </a:lnTo>
                <a:lnTo>
                  <a:pt x="634" y="33"/>
                </a:lnTo>
                <a:lnTo>
                  <a:pt x="645" y="39"/>
                </a:lnTo>
                <a:lnTo>
                  <a:pt x="657" y="46"/>
                </a:lnTo>
                <a:lnTo>
                  <a:pt x="668" y="54"/>
                </a:lnTo>
                <a:lnTo>
                  <a:pt x="679" y="61"/>
                </a:lnTo>
                <a:lnTo>
                  <a:pt x="688" y="70"/>
                </a:lnTo>
                <a:lnTo>
                  <a:pt x="699" y="79"/>
                </a:lnTo>
                <a:lnTo>
                  <a:pt x="708" y="88"/>
                </a:lnTo>
                <a:lnTo>
                  <a:pt x="716" y="98"/>
                </a:lnTo>
                <a:lnTo>
                  <a:pt x="725" y="108"/>
                </a:lnTo>
                <a:lnTo>
                  <a:pt x="732" y="118"/>
                </a:lnTo>
                <a:lnTo>
                  <a:pt x="739" y="130"/>
                </a:lnTo>
                <a:lnTo>
                  <a:pt x="747" y="141"/>
                </a:lnTo>
                <a:lnTo>
                  <a:pt x="753" y="153"/>
                </a:lnTo>
                <a:lnTo>
                  <a:pt x="758" y="164"/>
                </a:lnTo>
                <a:lnTo>
                  <a:pt x="763" y="177"/>
                </a:lnTo>
                <a:lnTo>
                  <a:pt x="768" y="190"/>
                </a:lnTo>
                <a:lnTo>
                  <a:pt x="772" y="202"/>
                </a:lnTo>
                <a:lnTo>
                  <a:pt x="775" y="216"/>
                </a:lnTo>
                <a:lnTo>
                  <a:pt x="777" y="228"/>
                </a:lnTo>
                <a:lnTo>
                  <a:pt x="779" y="242"/>
                </a:lnTo>
                <a:lnTo>
                  <a:pt x="780" y="255"/>
                </a:lnTo>
                <a:lnTo>
                  <a:pt x="780" y="269"/>
                </a:lnTo>
                <a:lnTo>
                  <a:pt x="780" y="284"/>
                </a:lnTo>
                <a:lnTo>
                  <a:pt x="779" y="297"/>
                </a:lnTo>
                <a:lnTo>
                  <a:pt x="777" y="311"/>
                </a:lnTo>
                <a:lnTo>
                  <a:pt x="775" y="323"/>
                </a:lnTo>
                <a:lnTo>
                  <a:pt x="772" y="337"/>
                </a:lnTo>
                <a:lnTo>
                  <a:pt x="768" y="350"/>
                </a:lnTo>
                <a:lnTo>
                  <a:pt x="763" y="362"/>
                </a:lnTo>
                <a:lnTo>
                  <a:pt x="758" y="375"/>
                </a:lnTo>
                <a:lnTo>
                  <a:pt x="753" y="386"/>
                </a:lnTo>
                <a:lnTo>
                  <a:pt x="747" y="398"/>
                </a:lnTo>
                <a:lnTo>
                  <a:pt x="739" y="409"/>
                </a:lnTo>
                <a:lnTo>
                  <a:pt x="732" y="421"/>
                </a:lnTo>
                <a:lnTo>
                  <a:pt x="725" y="431"/>
                </a:lnTo>
                <a:lnTo>
                  <a:pt x="716" y="442"/>
                </a:lnTo>
                <a:lnTo>
                  <a:pt x="708" y="451"/>
                </a:lnTo>
                <a:lnTo>
                  <a:pt x="699" y="460"/>
                </a:lnTo>
                <a:lnTo>
                  <a:pt x="688" y="469"/>
                </a:lnTo>
                <a:lnTo>
                  <a:pt x="679" y="478"/>
                </a:lnTo>
                <a:lnTo>
                  <a:pt x="668" y="486"/>
                </a:lnTo>
                <a:lnTo>
                  <a:pt x="657" y="493"/>
                </a:lnTo>
                <a:lnTo>
                  <a:pt x="645" y="500"/>
                </a:lnTo>
                <a:lnTo>
                  <a:pt x="634" y="506"/>
                </a:lnTo>
                <a:lnTo>
                  <a:pt x="622" y="513"/>
                </a:lnTo>
                <a:lnTo>
                  <a:pt x="610" y="518"/>
                </a:lnTo>
                <a:lnTo>
                  <a:pt x="597" y="523"/>
                </a:lnTo>
                <a:lnTo>
                  <a:pt x="584" y="527"/>
                </a:lnTo>
                <a:lnTo>
                  <a:pt x="571" y="530"/>
                </a:lnTo>
                <a:lnTo>
                  <a:pt x="557" y="534"/>
                </a:lnTo>
                <a:lnTo>
                  <a:pt x="544" y="536"/>
                </a:lnTo>
                <a:lnTo>
                  <a:pt x="529" y="538"/>
                </a:lnTo>
                <a:lnTo>
                  <a:pt x="516" y="539"/>
                </a:lnTo>
                <a:lnTo>
                  <a:pt x="501" y="539"/>
                </a:lnTo>
                <a:lnTo>
                  <a:pt x="486" y="539"/>
                </a:lnTo>
                <a:lnTo>
                  <a:pt x="473" y="538"/>
                </a:lnTo>
                <a:lnTo>
                  <a:pt x="459" y="536"/>
                </a:lnTo>
                <a:lnTo>
                  <a:pt x="445" y="534"/>
                </a:lnTo>
                <a:lnTo>
                  <a:pt x="431" y="530"/>
                </a:lnTo>
                <a:lnTo>
                  <a:pt x="418" y="527"/>
                </a:lnTo>
                <a:lnTo>
                  <a:pt x="405" y="523"/>
                </a:lnTo>
                <a:lnTo>
                  <a:pt x="392" y="518"/>
                </a:lnTo>
                <a:lnTo>
                  <a:pt x="380" y="513"/>
                </a:lnTo>
                <a:lnTo>
                  <a:pt x="368" y="506"/>
                </a:lnTo>
                <a:lnTo>
                  <a:pt x="357" y="500"/>
                </a:lnTo>
                <a:lnTo>
                  <a:pt x="345" y="493"/>
                </a:lnTo>
                <a:lnTo>
                  <a:pt x="334" y="486"/>
                </a:lnTo>
                <a:lnTo>
                  <a:pt x="323" y="478"/>
                </a:lnTo>
                <a:lnTo>
                  <a:pt x="314" y="469"/>
                </a:lnTo>
                <a:lnTo>
                  <a:pt x="303" y="460"/>
                </a:lnTo>
                <a:lnTo>
                  <a:pt x="295" y="451"/>
                </a:lnTo>
                <a:lnTo>
                  <a:pt x="286" y="442"/>
                </a:lnTo>
                <a:lnTo>
                  <a:pt x="277" y="431"/>
                </a:lnTo>
                <a:lnTo>
                  <a:pt x="270" y="421"/>
                </a:lnTo>
                <a:lnTo>
                  <a:pt x="263" y="409"/>
                </a:lnTo>
                <a:lnTo>
                  <a:pt x="256" y="398"/>
                </a:lnTo>
                <a:lnTo>
                  <a:pt x="250" y="386"/>
                </a:lnTo>
                <a:lnTo>
                  <a:pt x="244" y="375"/>
                </a:lnTo>
                <a:lnTo>
                  <a:pt x="239" y="362"/>
                </a:lnTo>
                <a:lnTo>
                  <a:pt x="234" y="350"/>
                </a:lnTo>
                <a:lnTo>
                  <a:pt x="231" y="337"/>
                </a:lnTo>
                <a:lnTo>
                  <a:pt x="228" y="323"/>
                </a:lnTo>
                <a:lnTo>
                  <a:pt x="225" y="311"/>
                </a:lnTo>
                <a:lnTo>
                  <a:pt x="224" y="297"/>
                </a:lnTo>
                <a:lnTo>
                  <a:pt x="223" y="284"/>
                </a:lnTo>
                <a:lnTo>
                  <a:pt x="222" y="269"/>
                </a:lnTo>
                <a:lnTo>
                  <a:pt x="223" y="255"/>
                </a:lnTo>
                <a:lnTo>
                  <a:pt x="224" y="242"/>
                </a:lnTo>
                <a:lnTo>
                  <a:pt x="225" y="228"/>
                </a:lnTo>
                <a:lnTo>
                  <a:pt x="228" y="216"/>
                </a:lnTo>
                <a:lnTo>
                  <a:pt x="231" y="202"/>
                </a:lnTo>
                <a:lnTo>
                  <a:pt x="234" y="190"/>
                </a:lnTo>
                <a:lnTo>
                  <a:pt x="239" y="177"/>
                </a:lnTo>
                <a:lnTo>
                  <a:pt x="244" y="164"/>
                </a:lnTo>
                <a:lnTo>
                  <a:pt x="250" y="153"/>
                </a:lnTo>
                <a:lnTo>
                  <a:pt x="256" y="141"/>
                </a:lnTo>
                <a:lnTo>
                  <a:pt x="263" y="130"/>
                </a:lnTo>
                <a:lnTo>
                  <a:pt x="270" y="118"/>
                </a:lnTo>
                <a:lnTo>
                  <a:pt x="277" y="108"/>
                </a:lnTo>
                <a:lnTo>
                  <a:pt x="286" y="98"/>
                </a:lnTo>
                <a:lnTo>
                  <a:pt x="295" y="88"/>
                </a:lnTo>
                <a:lnTo>
                  <a:pt x="303" y="79"/>
                </a:lnTo>
                <a:lnTo>
                  <a:pt x="314" y="70"/>
                </a:lnTo>
                <a:lnTo>
                  <a:pt x="323" y="61"/>
                </a:lnTo>
                <a:lnTo>
                  <a:pt x="334" y="54"/>
                </a:lnTo>
                <a:lnTo>
                  <a:pt x="345" y="46"/>
                </a:lnTo>
                <a:lnTo>
                  <a:pt x="357" y="39"/>
                </a:lnTo>
                <a:lnTo>
                  <a:pt x="368" y="33"/>
                </a:lnTo>
                <a:lnTo>
                  <a:pt x="380" y="26"/>
                </a:lnTo>
                <a:lnTo>
                  <a:pt x="392" y="21"/>
                </a:lnTo>
                <a:lnTo>
                  <a:pt x="405" y="16"/>
                </a:lnTo>
                <a:lnTo>
                  <a:pt x="418" y="12"/>
                </a:lnTo>
                <a:lnTo>
                  <a:pt x="431" y="9"/>
                </a:lnTo>
                <a:lnTo>
                  <a:pt x="445" y="6"/>
                </a:lnTo>
                <a:lnTo>
                  <a:pt x="459" y="3"/>
                </a:lnTo>
                <a:lnTo>
                  <a:pt x="473" y="1"/>
                </a:lnTo>
                <a:lnTo>
                  <a:pt x="486" y="0"/>
                </a:lnTo>
                <a:lnTo>
                  <a:pt x="5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ru-RU">
              <a:solidFill>
                <a:srgbClr val="000000"/>
              </a:solidFill>
            </a:endParaRPr>
          </a:p>
        </p:txBody>
      </p:sp>
      <p:sp>
        <p:nvSpPr>
          <p:cNvPr id="71" name="Freeform 22"/>
          <p:cNvSpPr>
            <a:spLocks noEditPoints="1"/>
          </p:cNvSpPr>
          <p:nvPr/>
        </p:nvSpPr>
        <p:spPr bwMode="auto">
          <a:xfrm flipH="1" flipV="1">
            <a:off x="6280713" y="2535568"/>
            <a:ext cx="94127" cy="178282"/>
          </a:xfrm>
          <a:custGeom>
            <a:avLst/>
            <a:gdLst>
              <a:gd name="T0" fmla="*/ 10139527 w 669"/>
              <a:gd name="T1" fmla="*/ 168151 h 1166"/>
              <a:gd name="T2" fmla="*/ 6928917 w 669"/>
              <a:gd name="T3" fmla="*/ 841163 h 1166"/>
              <a:gd name="T4" fmla="*/ 4224769 w 669"/>
              <a:gd name="T5" fmla="*/ 2186778 h 1166"/>
              <a:gd name="T6" fmla="*/ 1858948 w 669"/>
              <a:gd name="T7" fmla="*/ 4373147 h 1166"/>
              <a:gd name="T8" fmla="*/ 506874 w 669"/>
              <a:gd name="T9" fmla="*/ 6896227 h 1166"/>
              <a:gd name="T10" fmla="*/ 0 w 669"/>
              <a:gd name="T11" fmla="*/ 9755608 h 1166"/>
              <a:gd name="T12" fmla="*/ 337916 w 669"/>
              <a:gd name="T13" fmla="*/ 188049007 h 1166"/>
              <a:gd name="T14" fmla="*/ 1352074 w 669"/>
              <a:gd name="T15" fmla="*/ 190740237 h 1166"/>
              <a:gd name="T16" fmla="*/ 3211022 w 669"/>
              <a:gd name="T17" fmla="*/ 193095166 h 1166"/>
              <a:gd name="T18" fmla="*/ 5914758 w 669"/>
              <a:gd name="T19" fmla="*/ 194777083 h 1166"/>
              <a:gd name="T20" fmla="*/ 9125780 w 669"/>
              <a:gd name="T21" fmla="*/ 195786397 h 1166"/>
              <a:gd name="T22" fmla="*/ 101734831 w 669"/>
              <a:gd name="T23" fmla="*/ 196122698 h 1166"/>
              <a:gd name="T24" fmla="*/ 105114811 w 669"/>
              <a:gd name="T25" fmla="*/ 195450095 h 1166"/>
              <a:gd name="T26" fmla="*/ 108156463 w 669"/>
              <a:gd name="T27" fmla="*/ 194272631 h 1166"/>
              <a:gd name="T28" fmla="*/ 110353738 w 669"/>
              <a:gd name="T29" fmla="*/ 192422153 h 1166"/>
              <a:gd name="T30" fmla="*/ 112212685 w 669"/>
              <a:gd name="T31" fmla="*/ 189899074 h 1166"/>
              <a:gd name="T32" fmla="*/ 113057474 w 669"/>
              <a:gd name="T33" fmla="*/ 187039693 h 1166"/>
              <a:gd name="T34" fmla="*/ 113057474 w 669"/>
              <a:gd name="T35" fmla="*/ 8914855 h 1166"/>
              <a:gd name="T36" fmla="*/ 112212685 w 669"/>
              <a:gd name="T37" fmla="*/ 5886913 h 1166"/>
              <a:gd name="T38" fmla="*/ 110353738 w 669"/>
              <a:gd name="T39" fmla="*/ 3700544 h 1166"/>
              <a:gd name="T40" fmla="*/ 108156463 w 669"/>
              <a:gd name="T41" fmla="*/ 1681916 h 1166"/>
              <a:gd name="T42" fmla="*/ 105114811 w 669"/>
              <a:gd name="T43" fmla="*/ 504452 h 1166"/>
              <a:gd name="T44" fmla="*/ 101734831 w 669"/>
              <a:gd name="T45" fmla="*/ 0 h 1166"/>
              <a:gd name="T46" fmla="*/ 72498544 w 669"/>
              <a:gd name="T47" fmla="*/ 9755608 h 1166"/>
              <a:gd name="T48" fmla="*/ 74526860 w 669"/>
              <a:gd name="T49" fmla="*/ 10596771 h 1166"/>
              <a:gd name="T50" fmla="*/ 75371650 w 669"/>
              <a:gd name="T51" fmla="*/ 12278687 h 1166"/>
              <a:gd name="T52" fmla="*/ 75202692 w 669"/>
              <a:gd name="T53" fmla="*/ 14128755 h 1166"/>
              <a:gd name="T54" fmla="*/ 73850618 w 669"/>
              <a:gd name="T55" fmla="*/ 15642520 h 1166"/>
              <a:gd name="T56" fmla="*/ 71822712 w 669"/>
              <a:gd name="T57" fmla="*/ 16315533 h 1166"/>
              <a:gd name="T58" fmla="*/ 39882688 w 669"/>
              <a:gd name="T59" fmla="*/ 15979232 h 1166"/>
              <a:gd name="T60" fmla="*/ 38023741 w 669"/>
              <a:gd name="T61" fmla="*/ 14633617 h 1166"/>
              <a:gd name="T62" fmla="*/ 37516867 w 669"/>
              <a:gd name="T63" fmla="*/ 12951700 h 1166"/>
              <a:gd name="T64" fmla="*/ 38023741 w 669"/>
              <a:gd name="T65" fmla="*/ 11269374 h 1166"/>
              <a:gd name="T66" fmla="*/ 39882688 w 669"/>
              <a:gd name="T67" fmla="*/ 9923758 h 1166"/>
              <a:gd name="T68" fmla="*/ 56444258 w 669"/>
              <a:gd name="T69" fmla="*/ 184685174 h 1166"/>
              <a:gd name="T70" fmla="*/ 51205331 w 669"/>
              <a:gd name="T71" fmla="*/ 183170998 h 1166"/>
              <a:gd name="T72" fmla="*/ 47656394 w 669"/>
              <a:gd name="T73" fmla="*/ 179470863 h 1166"/>
              <a:gd name="T74" fmla="*/ 46980563 w 669"/>
              <a:gd name="T75" fmla="*/ 177115934 h 1166"/>
              <a:gd name="T76" fmla="*/ 46980563 w 669"/>
              <a:gd name="T77" fmla="*/ 174424704 h 1166"/>
              <a:gd name="T78" fmla="*/ 48501594 w 669"/>
              <a:gd name="T79" fmla="*/ 171397172 h 1166"/>
              <a:gd name="T80" fmla="*/ 52726363 w 669"/>
              <a:gd name="T81" fmla="*/ 168369641 h 1166"/>
              <a:gd name="T82" fmla="*/ 58472164 w 669"/>
              <a:gd name="T83" fmla="*/ 167864779 h 1166"/>
              <a:gd name="T84" fmla="*/ 63373175 w 669"/>
              <a:gd name="T85" fmla="*/ 170219708 h 1166"/>
              <a:gd name="T86" fmla="*/ 65907954 w 669"/>
              <a:gd name="T87" fmla="*/ 173752101 h 1166"/>
              <a:gd name="T88" fmla="*/ 66245870 w 669"/>
              <a:gd name="T89" fmla="*/ 176106620 h 1166"/>
              <a:gd name="T90" fmla="*/ 65907954 w 669"/>
              <a:gd name="T91" fmla="*/ 178629700 h 1166"/>
              <a:gd name="T92" fmla="*/ 63373175 w 669"/>
              <a:gd name="T93" fmla="*/ 182162094 h 1166"/>
              <a:gd name="T94" fmla="*/ 58472164 w 669"/>
              <a:gd name="T95" fmla="*/ 184516613 h 1166"/>
              <a:gd name="T96" fmla="*/ 11829517 w 669"/>
              <a:gd name="T97" fmla="*/ 151885957 h 1166"/>
              <a:gd name="T98" fmla="*/ 101227958 w 669"/>
              <a:gd name="T99" fmla="*/ 151885957 h 11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69" h="1166">
                <a:moveTo>
                  <a:pt x="602" y="0"/>
                </a:moveTo>
                <a:lnTo>
                  <a:pt x="67" y="0"/>
                </a:lnTo>
                <a:lnTo>
                  <a:pt x="60" y="1"/>
                </a:lnTo>
                <a:lnTo>
                  <a:pt x="54" y="1"/>
                </a:lnTo>
                <a:lnTo>
                  <a:pt x="47" y="3"/>
                </a:lnTo>
                <a:lnTo>
                  <a:pt x="41" y="5"/>
                </a:lnTo>
                <a:lnTo>
                  <a:pt x="35" y="7"/>
                </a:lnTo>
                <a:lnTo>
                  <a:pt x="30" y="10"/>
                </a:lnTo>
                <a:lnTo>
                  <a:pt x="25" y="13"/>
                </a:lnTo>
                <a:lnTo>
                  <a:pt x="19" y="17"/>
                </a:lnTo>
                <a:lnTo>
                  <a:pt x="15" y="22"/>
                </a:lnTo>
                <a:lnTo>
                  <a:pt x="11" y="26"/>
                </a:lnTo>
                <a:lnTo>
                  <a:pt x="8" y="31"/>
                </a:lnTo>
                <a:lnTo>
                  <a:pt x="6" y="35"/>
                </a:lnTo>
                <a:lnTo>
                  <a:pt x="3" y="41"/>
                </a:lnTo>
                <a:lnTo>
                  <a:pt x="2" y="47"/>
                </a:lnTo>
                <a:lnTo>
                  <a:pt x="1" y="53"/>
                </a:lnTo>
                <a:lnTo>
                  <a:pt x="0" y="58"/>
                </a:lnTo>
                <a:lnTo>
                  <a:pt x="0" y="1107"/>
                </a:lnTo>
                <a:lnTo>
                  <a:pt x="1" y="1112"/>
                </a:lnTo>
                <a:lnTo>
                  <a:pt x="2" y="1118"/>
                </a:lnTo>
                <a:lnTo>
                  <a:pt x="3" y="1124"/>
                </a:lnTo>
                <a:lnTo>
                  <a:pt x="6" y="1129"/>
                </a:lnTo>
                <a:lnTo>
                  <a:pt x="8" y="1134"/>
                </a:lnTo>
                <a:lnTo>
                  <a:pt x="11" y="1139"/>
                </a:lnTo>
                <a:lnTo>
                  <a:pt x="15" y="1144"/>
                </a:lnTo>
                <a:lnTo>
                  <a:pt x="19" y="1148"/>
                </a:lnTo>
                <a:lnTo>
                  <a:pt x="25" y="1152"/>
                </a:lnTo>
                <a:lnTo>
                  <a:pt x="30" y="1155"/>
                </a:lnTo>
                <a:lnTo>
                  <a:pt x="35" y="1158"/>
                </a:lnTo>
                <a:lnTo>
                  <a:pt x="41" y="1160"/>
                </a:lnTo>
                <a:lnTo>
                  <a:pt x="47" y="1162"/>
                </a:lnTo>
                <a:lnTo>
                  <a:pt x="54" y="1164"/>
                </a:lnTo>
                <a:lnTo>
                  <a:pt x="60" y="1164"/>
                </a:lnTo>
                <a:lnTo>
                  <a:pt x="67" y="1166"/>
                </a:lnTo>
                <a:lnTo>
                  <a:pt x="602" y="1166"/>
                </a:lnTo>
                <a:lnTo>
                  <a:pt x="609" y="1164"/>
                </a:lnTo>
                <a:lnTo>
                  <a:pt x="615" y="1164"/>
                </a:lnTo>
                <a:lnTo>
                  <a:pt x="622" y="1162"/>
                </a:lnTo>
                <a:lnTo>
                  <a:pt x="628" y="1160"/>
                </a:lnTo>
                <a:lnTo>
                  <a:pt x="633" y="1158"/>
                </a:lnTo>
                <a:lnTo>
                  <a:pt x="640" y="1155"/>
                </a:lnTo>
                <a:lnTo>
                  <a:pt x="645" y="1152"/>
                </a:lnTo>
                <a:lnTo>
                  <a:pt x="649" y="1148"/>
                </a:lnTo>
                <a:lnTo>
                  <a:pt x="653" y="1144"/>
                </a:lnTo>
                <a:lnTo>
                  <a:pt x="657" y="1139"/>
                </a:lnTo>
                <a:lnTo>
                  <a:pt x="660" y="1134"/>
                </a:lnTo>
                <a:lnTo>
                  <a:pt x="664" y="1129"/>
                </a:lnTo>
                <a:lnTo>
                  <a:pt x="666" y="1124"/>
                </a:lnTo>
                <a:lnTo>
                  <a:pt x="668" y="1118"/>
                </a:lnTo>
                <a:lnTo>
                  <a:pt x="669" y="1112"/>
                </a:lnTo>
                <a:lnTo>
                  <a:pt x="669" y="1107"/>
                </a:lnTo>
                <a:lnTo>
                  <a:pt x="669" y="58"/>
                </a:lnTo>
                <a:lnTo>
                  <a:pt x="669" y="53"/>
                </a:lnTo>
                <a:lnTo>
                  <a:pt x="668" y="47"/>
                </a:lnTo>
                <a:lnTo>
                  <a:pt x="666" y="41"/>
                </a:lnTo>
                <a:lnTo>
                  <a:pt x="664" y="35"/>
                </a:lnTo>
                <a:lnTo>
                  <a:pt x="660" y="31"/>
                </a:lnTo>
                <a:lnTo>
                  <a:pt x="657" y="26"/>
                </a:lnTo>
                <a:lnTo>
                  <a:pt x="653" y="22"/>
                </a:lnTo>
                <a:lnTo>
                  <a:pt x="649" y="17"/>
                </a:lnTo>
                <a:lnTo>
                  <a:pt x="645" y="13"/>
                </a:lnTo>
                <a:lnTo>
                  <a:pt x="640" y="10"/>
                </a:lnTo>
                <a:lnTo>
                  <a:pt x="633" y="7"/>
                </a:lnTo>
                <a:lnTo>
                  <a:pt x="628" y="5"/>
                </a:lnTo>
                <a:lnTo>
                  <a:pt x="622" y="3"/>
                </a:lnTo>
                <a:lnTo>
                  <a:pt x="615" y="1"/>
                </a:lnTo>
                <a:lnTo>
                  <a:pt x="609" y="1"/>
                </a:lnTo>
                <a:lnTo>
                  <a:pt x="602" y="0"/>
                </a:lnTo>
                <a:close/>
                <a:moveTo>
                  <a:pt x="244" y="58"/>
                </a:moveTo>
                <a:lnTo>
                  <a:pt x="425" y="58"/>
                </a:lnTo>
                <a:lnTo>
                  <a:pt x="429" y="58"/>
                </a:lnTo>
                <a:lnTo>
                  <a:pt x="434" y="59"/>
                </a:lnTo>
                <a:lnTo>
                  <a:pt x="437" y="61"/>
                </a:lnTo>
                <a:lnTo>
                  <a:pt x="441" y="63"/>
                </a:lnTo>
                <a:lnTo>
                  <a:pt x="443" y="67"/>
                </a:lnTo>
                <a:lnTo>
                  <a:pt x="445" y="70"/>
                </a:lnTo>
                <a:lnTo>
                  <a:pt x="446" y="73"/>
                </a:lnTo>
                <a:lnTo>
                  <a:pt x="447" y="77"/>
                </a:lnTo>
                <a:lnTo>
                  <a:pt x="446" y="81"/>
                </a:lnTo>
                <a:lnTo>
                  <a:pt x="445" y="84"/>
                </a:lnTo>
                <a:lnTo>
                  <a:pt x="443" y="87"/>
                </a:lnTo>
                <a:lnTo>
                  <a:pt x="441" y="91"/>
                </a:lnTo>
                <a:lnTo>
                  <a:pt x="437" y="93"/>
                </a:lnTo>
                <a:lnTo>
                  <a:pt x="434" y="95"/>
                </a:lnTo>
                <a:lnTo>
                  <a:pt x="429" y="96"/>
                </a:lnTo>
                <a:lnTo>
                  <a:pt x="425" y="97"/>
                </a:lnTo>
                <a:lnTo>
                  <a:pt x="244" y="97"/>
                </a:lnTo>
                <a:lnTo>
                  <a:pt x="240" y="96"/>
                </a:lnTo>
                <a:lnTo>
                  <a:pt x="236" y="95"/>
                </a:lnTo>
                <a:lnTo>
                  <a:pt x="232" y="93"/>
                </a:lnTo>
                <a:lnTo>
                  <a:pt x="229" y="91"/>
                </a:lnTo>
                <a:lnTo>
                  <a:pt x="225" y="87"/>
                </a:lnTo>
                <a:lnTo>
                  <a:pt x="223" y="84"/>
                </a:lnTo>
                <a:lnTo>
                  <a:pt x="222" y="81"/>
                </a:lnTo>
                <a:lnTo>
                  <a:pt x="222" y="77"/>
                </a:lnTo>
                <a:lnTo>
                  <a:pt x="222" y="73"/>
                </a:lnTo>
                <a:lnTo>
                  <a:pt x="223" y="70"/>
                </a:lnTo>
                <a:lnTo>
                  <a:pt x="225" y="67"/>
                </a:lnTo>
                <a:lnTo>
                  <a:pt x="229" y="63"/>
                </a:lnTo>
                <a:lnTo>
                  <a:pt x="232" y="61"/>
                </a:lnTo>
                <a:lnTo>
                  <a:pt x="236" y="59"/>
                </a:lnTo>
                <a:lnTo>
                  <a:pt x="240" y="58"/>
                </a:lnTo>
                <a:lnTo>
                  <a:pt x="244" y="58"/>
                </a:lnTo>
                <a:close/>
                <a:moveTo>
                  <a:pt x="334" y="1098"/>
                </a:moveTo>
                <a:lnTo>
                  <a:pt x="323" y="1097"/>
                </a:lnTo>
                <a:lnTo>
                  <a:pt x="312" y="1093"/>
                </a:lnTo>
                <a:lnTo>
                  <a:pt x="303" y="1089"/>
                </a:lnTo>
                <a:lnTo>
                  <a:pt x="293" y="1083"/>
                </a:lnTo>
                <a:lnTo>
                  <a:pt x="287" y="1076"/>
                </a:lnTo>
                <a:lnTo>
                  <a:pt x="282" y="1067"/>
                </a:lnTo>
                <a:lnTo>
                  <a:pt x="280" y="1062"/>
                </a:lnTo>
                <a:lnTo>
                  <a:pt x="278" y="1058"/>
                </a:lnTo>
                <a:lnTo>
                  <a:pt x="278" y="1053"/>
                </a:lnTo>
                <a:lnTo>
                  <a:pt x="277" y="1047"/>
                </a:lnTo>
                <a:lnTo>
                  <a:pt x="278" y="1042"/>
                </a:lnTo>
                <a:lnTo>
                  <a:pt x="278" y="1037"/>
                </a:lnTo>
                <a:lnTo>
                  <a:pt x="280" y="1033"/>
                </a:lnTo>
                <a:lnTo>
                  <a:pt x="282" y="1027"/>
                </a:lnTo>
                <a:lnTo>
                  <a:pt x="287" y="1019"/>
                </a:lnTo>
                <a:lnTo>
                  <a:pt x="293" y="1012"/>
                </a:lnTo>
                <a:lnTo>
                  <a:pt x="303" y="1006"/>
                </a:lnTo>
                <a:lnTo>
                  <a:pt x="312" y="1001"/>
                </a:lnTo>
                <a:lnTo>
                  <a:pt x="323" y="998"/>
                </a:lnTo>
                <a:lnTo>
                  <a:pt x="334" y="997"/>
                </a:lnTo>
                <a:lnTo>
                  <a:pt x="346" y="998"/>
                </a:lnTo>
                <a:lnTo>
                  <a:pt x="357" y="1001"/>
                </a:lnTo>
                <a:lnTo>
                  <a:pt x="367" y="1006"/>
                </a:lnTo>
                <a:lnTo>
                  <a:pt x="375" y="1012"/>
                </a:lnTo>
                <a:lnTo>
                  <a:pt x="382" y="1019"/>
                </a:lnTo>
                <a:lnTo>
                  <a:pt x="388" y="1027"/>
                </a:lnTo>
                <a:lnTo>
                  <a:pt x="390" y="1033"/>
                </a:lnTo>
                <a:lnTo>
                  <a:pt x="391" y="1037"/>
                </a:lnTo>
                <a:lnTo>
                  <a:pt x="392" y="1042"/>
                </a:lnTo>
                <a:lnTo>
                  <a:pt x="392" y="1047"/>
                </a:lnTo>
                <a:lnTo>
                  <a:pt x="392" y="1053"/>
                </a:lnTo>
                <a:lnTo>
                  <a:pt x="391" y="1058"/>
                </a:lnTo>
                <a:lnTo>
                  <a:pt x="390" y="1062"/>
                </a:lnTo>
                <a:lnTo>
                  <a:pt x="388" y="1067"/>
                </a:lnTo>
                <a:lnTo>
                  <a:pt x="382" y="1076"/>
                </a:lnTo>
                <a:lnTo>
                  <a:pt x="375" y="1083"/>
                </a:lnTo>
                <a:lnTo>
                  <a:pt x="367" y="1089"/>
                </a:lnTo>
                <a:lnTo>
                  <a:pt x="357" y="1093"/>
                </a:lnTo>
                <a:lnTo>
                  <a:pt x="346" y="1097"/>
                </a:lnTo>
                <a:lnTo>
                  <a:pt x="334" y="1098"/>
                </a:lnTo>
                <a:close/>
                <a:moveTo>
                  <a:pt x="599" y="903"/>
                </a:moveTo>
                <a:lnTo>
                  <a:pt x="70" y="903"/>
                </a:lnTo>
                <a:lnTo>
                  <a:pt x="70" y="215"/>
                </a:lnTo>
                <a:lnTo>
                  <a:pt x="599" y="215"/>
                </a:lnTo>
                <a:lnTo>
                  <a:pt x="599" y="9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ru-RU">
              <a:solidFill>
                <a:srgbClr val="000000"/>
              </a:solidFill>
            </a:endParaRPr>
          </a:p>
        </p:txBody>
      </p:sp>
      <p:sp>
        <p:nvSpPr>
          <p:cNvPr id="92" name="Freeform 15"/>
          <p:cNvSpPr>
            <a:spLocks noEditPoints="1"/>
          </p:cNvSpPr>
          <p:nvPr/>
        </p:nvSpPr>
        <p:spPr bwMode="auto">
          <a:xfrm>
            <a:off x="7081740" y="4581128"/>
            <a:ext cx="370077" cy="264749"/>
          </a:xfrm>
          <a:custGeom>
            <a:avLst/>
            <a:gdLst>
              <a:gd name="T0" fmla="*/ 40455664 w 1077"/>
              <a:gd name="T1" fmla="*/ 83311362 h 658"/>
              <a:gd name="T2" fmla="*/ 172231054 w 1077"/>
              <a:gd name="T3" fmla="*/ 100341132 h 658"/>
              <a:gd name="T4" fmla="*/ 151247503 w 1077"/>
              <a:gd name="T5" fmla="*/ 103513119 h 658"/>
              <a:gd name="T6" fmla="*/ 151247503 w 1077"/>
              <a:gd name="T7" fmla="*/ 108020831 h 658"/>
              <a:gd name="T8" fmla="*/ 149568900 w 1077"/>
              <a:gd name="T9" fmla="*/ 109690385 h 658"/>
              <a:gd name="T10" fmla="*/ 148225855 w 1077"/>
              <a:gd name="T11" fmla="*/ 109857504 h 658"/>
              <a:gd name="T12" fmla="*/ 125899668 w 1077"/>
              <a:gd name="T13" fmla="*/ 109857504 h 658"/>
              <a:gd name="T14" fmla="*/ 103405498 w 1077"/>
              <a:gd name="T15" fmla="*/ 109857504 h 658"/>
              <a:gd name="T16" fmla="*/ 101391339 w 1077"/>
              <a:gd name="T17" fmla="*/ 109022727 h 658"/>
              <a:gd name="T18" fmla="*/ 100384260 w 1077"/>
              <a:gd name="T19" fmla="*/ 107019345 h 658"/>
              <a:gd name="T20" fmla="*/ 101055373 w 1077"/>
              <a:gd name="T21" fmla="*/ 102010685 h 658"/>
              <a:gd name="T22" fmla="*/ 8560994 w 1077"/>
              <a:gd name="T23" fmla="*/ 97836802 h 658"/>
              <a:gd name="T24" fmla="*/ 180792048 w 1077"/>
              <a:gd name="T25" fmla="*/ 0 h 658"/>
              <a:gd name="T26" fmla="*/ 166859281 w 1077"/>
              <a:gd name="T27" fmla="*/ 95165353 h 658"/>
              <a:gd name="T28" fmla="*/ 103405498 w 1077"/>
              <a:gd name="T29" fmla="*/ 95165353 h 658"/>
              <a:gd name="T30" fmla="*/ 107938174 w 1077"/>
              <a:gd name="T31" fmla="*/ 89488627 h 658"/>
              <a:gd name="T32" fmla="*/ 115995628 w 1077"/>
              <a:gd name="T33" fmla="*/ 84146138 h 658"/>
              <a:gd name="T34" fmla="*/ 125899668 w 1077"/>
              <a:gd name="T35" fmla="*/ 82142756 h 658"/>
              <a:gd name="T36" fmla="*/ 135803707 w 1077"/>
              <a:gd name="T37" fmla="*/ 84146138 h 658"/>
              <a:gd name="T38" fmla="*/ 143861571 w 1077"/>
              <a:gd name="T39" fmla="*/ 89488627 h 658"/>
              <a:gd name="T40" fmla="*/ 148225855 w 1077"/>
              <a:gd name="T41" fmla="*/ 95165353 h 658"/>
              <a:gd name="T42" fmla="*/ 135132594 w 1077"/>
              <a:gd name="T43" fmla="*/ 90156693 h 658"/>
              <a:gd name="T44" fmla="*/ 127914236 w 1077"/>
              <a:gd name="T45" fmla="*/ 87986192 h 658"/>
              <a:gd name="T46" fmla="*/ 120192339 w 1077"/>
              <a:gd name="T47" fmla="*/ 88653850 h 658"/>
              <a:gd name="T48" fmla="*/ 113477520 w 1077"/>
              <a:gd name="T49" fmla="*/ 92160076 h 658"/>
              <a:gd name="T50" fmla="*/ 109280810 w 1077"/>
              <a:gd name="T51" fmla="*/ 96834906 h 658"/>
              <a:gd name="T52" fmla="*/ 106763112 w 1077"/>
              <a:gd name="T53" fmla="*/ 102678343 h 658"/>
              <a:gd name="T54" fmla="*/ 120192339 w 1077"/>
              <a:gd name="T55" fmla="*/ 104014067 h 658"/>
              <a:gd name="T56" fmla="*/ 141343463 w 1077"/>
              <a:gd name="T57" fmla="*/ 104014067 h 658"/>
              <a:gd name="T58" fmla="*/ 144029145 w 1077"/>
              <a:gd name="T59" fmla="*/ 99673065 h 658"/>
              <a:gd name="T60" fmla="*/ 140839923 w 1077"/>
              <a:gd name="T61" fmla="*/ 94497287 h 658"/>
              <a:gd name="T62" fmla="*/ 129257282 w 1077"/>
              <a:gd name="T63" fmla="*/ 59269549 h 658"/>
              <a:gd name="T64" fmla="*/ 122710447 w 1077"/>
              <a:gd name="T65" fmla="*/ 59269549 h 658"/>
              <a:gd name="T66" fmla="*/ 118177770 w 1077"/>
              <a:gd name="T67" fmla="*/ 63610551 h 658"/>
              <a:gd name="T68" fmla="*/ 118177770 w 1077"/>
              <a:gd name="T69" fmla="*/ 69787817 h 658"/>
              <a:gd name="T70" fmla="*/ 122710447 w 1077"/>
              <a:gd name="T71" fmla="*/ 74295529 h 658"/>
              <a:gd name="T72" fmla="*/ 129257282 w 1077"/>
              <a:gd name="T73" fmla="*/ 74295529 h 658"/>
              <a:gd name="T74" fmla="*/ 133621565 w 1077"/>
              <a:gd name="T75" fmla="*/ 69787817 h 658"/>
              <a:gd name="T76" fmla="*/ 133621565 w 1077"/>
              <a:gd name="T77" fmla="*/ 63610551 h 658"/>
              <a:gd name="T78" fmla="*/ 127242713 w 1077"/>
              <a:gd name="T79" fmla="*/ 52925165 h 658"/>
              <a:gd name="T80" fmla="*/ 132614486 w 1077"/>
              <a:gd name="T81" fmla="*/ 54428008 h 658"/>
              <a:gd name="T82" fmla="*/ 136811196 w 1077"/>
              <a:gd name="T83" fmla="*/ 57767115 h 658"/>
              <a:gd name="T84" fmla="*/ 139496878 w 1077"/>
              <a:gd name="T85" fmla="*/ 62441946 h 658"/>
              <a:gd name="T86" fmla="*/ 140000417 w 1077"/>
              <a:gd name="T87" fmla="*/ 68118263 h 658"/>
              <a:gd name="T88" fmla="*/ 138321815 w 1077"/>
              <a:gd name="T89" fmla="*/ 73126923 h 658"/>
              <a:gd name="T90" fmla="*/ 134796628 w 1077"/>
              <a:gd name="T91" fmla="*/ 77300806 h 658"/>
              <a:gd name="T92" fmla="*/ 130096378 w 1077"/>
              <a:gd name="T93" fmla="*/ 79805136 h 658"/>
              <a:gd name="T94" fmla="*/ 124556622 w 1077"/>
              <a:gd name="T95" fmla="*/ 80473203 h 658"/>
              <a:gd name="T96" fmla="*/ 119185259 w 1077"/>
              <a:gd name="T97" fmla="*/ 78803649 h 658"/>
              <a:gd name="T98" fmla="*/ 114988549 w 1077"/>
              <a:gd name="T99" fmla="*/ 75464543 h 658"/>
              <a:gd name="T100" fmla="*/ 112470441 w 1077"/>
              <a:gd name="T101" fmla="*/ 70789712 h 658"/>
              <a:gd name="T102" fmla="*/ 111798918 w 1077"/>
              <a:gd name="T103" fmla="*/ 65280105 h 658"/>
              <a:gd name="T104" fmla="*/ 113477520 w 1077"/>
              <a:gd name="T105" fmla="*/ 60104326 h 658"/>
              <a:gd name="T106" fmla="*/ 117002708 w 1077"/>
              <a:gd name="T107" fmla="*/ 56097562 h 658"/>
              <a:gd name="T108" fmla="*/ 121702958 w 1077"/>
              <a:gd name="T109" fmla="*/ 53426113 h 658"/>
              <a:gd name="T110" fmla="*/ 24676312 w 1077"/>
              <a:gd name="T111" fmla="*/ 52591336 h 658"/>
              <a:gd name="T112" fmla="*/ 24676312 w 1077"/>
              <a:gd name="T113" fmla="*/ 52591336 h 6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77" h="658">
                <a:moveTo>
                  <a:pt x="241" y="364"/>
                </a:moveTo>
                <a:lnTo>
                  <a:pt x="304" y="364"/>
                </a:lnTo>
                <a:lnTo>
                  <a:pt x="304" y="499"/>
                </a:lnTo>
                <a:lnTo>
                  <a:pt x="241" y="499"/>
                </a:lnTo>
                <a:lnTo>
                  <a:pt x="241" y="364"/>
                </a:lnTo>
                <a:close/>
                <a:moveTo>
                  <a:pt x="1026" y="133"/>
                </a:moveTo>
                <a:lnTo>
                  <a:pt x="1026" y="586"/>
                </a:lnTo>
                <a:lnTo>
                  <a:pt x="1026" y="601"/>
                </a:lnTo>
                <a:lnTo>
                  <a:pt x="1009" y="601"/>
                </a:lnTo>
                <a:lnTo>
                  <a:pt x="896" y="601"/>
                </a:lnTo>
                <a:lnTo>
                  <a:pt x="899" y="611"/>
                </a:lnTo>
                <a:lnTo>
                  <a:pt x="901" y="620"/>
                </a:lnTo>
                <a:lnTo>
                  <a:pt x="902" y="631"/>
                </a:lnTo>
                <a:lnTo>
                  <a:pt x="902" y="641"/>
                </a:lnTo>
                <a:lnTo>
                  <a:pt x="902" y="644"/>
                </a:lnTo>
                <a:lnTo>
                  <a:pt x="901" y="647"/>
                </a:lnTo>
                <a:lnTo>
                  <a:pt x="899" y="651"/>
                </a:lnTo>
                <a:lnTo>
                  <a:pt x="896" y="653"/>
                </a:lnTo>
                <a:lnTo>
                  <a:pt x="894" y="655"/>
                </a:lnTo>
                <a:lnTo>
                  <a:pt x="891" y="657"/>
                </a:lnTo>
                <a:lnTo>
                  <a:pt x="888" y="658"/>
                </a:lnTo>
                <a:lnTo>
                  <a:pt x="884" y="658"/>
                </a:lnTo>
                <a:lnTo>
                  <a:pt x="883" y="658"/>
                </a:lnTo>
                <a:lnTo>
                  <a:pt x="837" y="658"/>
                </a:lnTo>
                <a:lnTo>
                  <a:pt x="800" y="658"/>
                </a:lnTo>
                <a:lnTo>
                  <a:pt x="771" y="658"/>
                </a:lnTo>
                <a:lnTo>
                  <a:pt x="750" y="658"/>
                </a:lnTo>
                <a:lnTo>
                  <a:pt x="729" y="658"/>
                </a:lnTo>
                <a:lnTo>
                  <a:pt x="700" y="658"/>
                </a:lnTo>
                <a:lnTo>
                  <a:pt x="662" y="658"/>
                </a:lnTo>
                <a:lnTo>
                  <a:pt x="616" y="658"/>
                </a:lnTo>
                <a:lnTo>
                  <a:pt x="612" y="657"/>
                </a:lnTo>
                <a:lnTo>
                  <a:pt x="609" y="657"/>
                </a:lnTo>
                <a:lnTo>
                  <a:pt x="606" y="655"/>
                </a:lnTo>
                <a:lnTo>
                  <a:pt x="604" y="653"/>
                </a:lnTo>
                <a:lnTo>
                  <a:pt x="602" y="651"/>
                </a:lnTo>
                <a:lnTo>
                  <a:pt x="599" y="647"/>
                </a:lnTo>
                <a:lnTo>
                  <a:pt x="598" y="644"/>
                </a:lnTo>
                <a:lnTo>
                  <a:pt x="598" y="641"/>
                </a:lnTo>
                <a:lnTo>
                  <a:pt x="598" y="631"/>
                </a:lnTo>
                <a:lnTo>
                  <a:pt x="599" y="620"/>
                </a:lnTo>
                <a:lnTo>
                  <a:pt x="602" y="611"/>
                </a:lnTo>
                <a:lnTo>
                  <a:pt x="604" y="601"/>
                </a:lnTo>
                <a:lnTo>
                  <a:pt x="66" y="601"/>
                </a:lnTo>
                <a:lnTo>
                  <a:pt x="51" y="601"/>
                </a:lnTo>
                <a:lnTo>
                  <a:pt x="51" y="586"/>
                </a:lnTo>
                <a:lnTo>
                  <a:pt x="51" y="133"/>
                </a:lnTo>
                <a:lnTo>
                  <a:pt x="0" y="133"/>
                </a:lnTo>
                <a:lnTo>
                  <a:pt x="0" y="0"/>
                </a:lnTo>
                <a:lnTo>
                  <a:pt x="1077" y="0"/>
                </a:lnTo>
                <a:lnTo>
                  <a:pt x="1077" y="133"/>
                </a:lnTo>
                <a:lnTo>
                  <a:pt x="1026" y="133"/>
                </a:lnTo>
                <a:close/>
                <a:moveTo>
                  <a:pt x="883" y="570"/>
                </a:moveTo>
                <a:lnTo>
                  <a:pt x="994" y="570"/>
                </a:lnTo>
                <a:lnTo>
                  <a:pt x="994" y="133"/>
                </a:lnTo>
                <a:lnTo>
                  <a:pt x="82" y="133"/>
                </a:lnTo>
                <a:lnTo>
                  <a:pt x="82" y="570"/>
                </a:lnTo>
                <a:lnTo>
                  <a:pt x="616" y="570"/>
                </a:lnTo>
                <a:lnTo>
                  <a:pt x="622" y="561"/>
                </a:lnTo>
                <a:lnTo>
                  <a:pt x="629" y="552"/>
                </a:lnTo>
                <a:lnTo>
                  <a:pt x="635" y="544"/>
                </a:lnTo>
                <a:lnTo>
                  <a:pt x="643" y="536"/>
                </a:lnTo>
                <a:lnTo>
                  <a:pt x="654" y="526"/>
                </a:lnTo>
                <a:lnTo>
                  <a:pt x="665" y="518"/>
                </a:lnTo>
                <a:lnTo>
                  <a:pt x="678" y="510"/>
                </a:lnTo>
                <a:lnTo>
                  <a:pt x="691" y="504"/>
                </a:lnTo>
                <a:lnTo>
                  <a:pt x="705" y="499"/>
                </a:lnTo>
                <a:lnTo>
                  <a:pt x="720" y="495"/>
                </a:lnTo>
                <a:lnTo>
                  <a:pt x="734" y="493"/>
                </a:lnTo>
                <a:lnTo>
                  <a:pt x="750" y="492"/>
                </a:lnTo>
                <a:lnTo>
                  <a:pt x="766" y="493"/>
                </a:lnTo>
                <a:lnTo>
                  <a:pt x="780" y="495"/>
                </a:lnTo>
                <a:lnTo>
                  <a:pt x="795" y="499"/>
                </a:lnTo>
                <a:lnTo>
                  <a:pt x="809" y="504"/>
                </a:lnTo>
                <a:lnTo>
                  <a:pt x="822" y="510"/>
                </a:lnTo>
                <a:lnTo>
                  <a:pt x="835" y="518"/>
                </a:lnTo>
                <a:lnTo>
                  <a:pt x="846" y="526"/>
                </a:lnTo>
                <a:lnTo>
                  <a:pt x="857" y="536"/>
                </a:lnTo>
                <a:lnTo>
                  <a:pt x="865" y="544"/>
                </a:lnTo>
                <a:lnTo>
                  <a:pt x="871" y="552"/>
                </a:lnTo>
                <a:lnTo>
                  <a:pt x="878" y="561"/>
                </a:lnTo>
                <a:lnTo>
                  <a:pt x="883" y="570"/>
                </a:lnTo>
                <a:close/>
                <a:moveTo>
                  <a:pt x="833" y="560"/>
                </a:moveTo>
                <a:lnTo>
                  <a:pt x="824" y="552"/>
                </a:lnTo>
                <a:lnTo>
                  <a:pt x="815" y="546"/>
                </a:lnTo>
                <a:lnTo>
                  <a:pt x="805" y="540"/>
                </a:lnTo>
                <a:lnTo>
                  <a:pt x="795" y="536"/>
                </a:lnTo>
                <a:lnTo>
                  <a:pt x="785" y="531"/>
                </a:lnTo>
                <a:lnTo>
                  <a:pt x="773" y="528"/>
                </a:lnTo>
                <a:lnTo>
                  <a:pt x="762" y="527"/>
                </a:lnTo>
                <a:lnTo>
                  <a:pt x="750" y="526"/>
                </a:lnTo>
                <a:lnTo>
                  <a:pt x="739" y="527"/>
                </a:lnTo>
                <a:lnTo>
                  <a:pt x="726" y="528"/>
                </a:lnTo>
                <a:lnTo>
                  <a:pt x="716" y="531"/>
                </a:lnTo>
                <a:lnTo>
                  <a:pt x="705" y="536"/>
                </a:lnTo>
                <a:lnTo>
                  <a:pt x="695" y="540"/>
                </a:lnTo>
                <a:lnTo>
                  <a:pt x="685" y="546"/>
                </a:lnTo>
                <a:lnTo>
                  <a:pt x="676" y="552"/>
                </a:lnTo>
                <a:lnTo>
                  <a:pt x="667" y="560"/>
                </a:lnTo>
                <a:lnTo>
                  <a:pt x="661" y="566"/>
                </a:lnTo>
                <a:lnTo>
                  <a:pt x="656" y="573"/>
                </a:lnTo>
                <a:lnTo>
                  <a:pt x="651" y="580"/>
                </a:lnTo>
                <a:lnTo>
                  <a:pt x="645" y="589"/>
                </a:lnTo>
                <a:lnTo>
                  <a:pt x="642" y="597"/>
                </a:lnTo>
                <a:lnTo>
                  <a:pt x="639" y="606"/>
                </a:lnTo>
                <a:lnTo>
                  <a:pt x="636" y="615"/>
                </a:lnTo>
                <a:lnTo>
                  <a:pt x="635" y="623"/>
                </a:lnTo>
                <a:lnTo>
                  <a:pt x="658" y="623"/>
                </a:lnTo>
                <a:lnTo>
                  <a:pt x="684" y="623"/>
                </a:lnTo>
                <a:lnTo>
                  <a:pt x="716" y="623"/>
                </a:lnTo>
                <a:lnTo>
                  <a:pt x="750" y="623"/>
                </a:lnTo>
                <a:lnTo>
                  <a:pt x="786" y="623"/>
                </a:lnTo>
                <a:lnTo>
                  <a:pt x="816" y="623"/>
                </a:lnTo>
                <a:lnTo>
                  <a:pt x="842" y="623"/>
                </a:lnTo>
                <a:lnTo>
                  <a:pt x="865" y="623"/>
                </a:lnTo>
                <a:lnTo>
                  <a:pt x="864" y="615"/>
                </a:lnTo>
                <a:lnTo>
                  <a:pt x="861" y="606"/>
                </a:lnTo>
                <a:lnTo>
                  <a:pt x="858" y="597"/>
                </a:lnTo>
                <a:lnTo>
                  <a:pt x="855" y="589"/>
                </a:lnTo>
                <a:lnTo>
                  <a:pt x="849" y="580"/>
                </a:lnTo>
                <a:lnTo>
                  <a:pt x="844" y="573"/>
                </a:lnTo>
                <a:lnTo>
                  <a:pt x="839" y="566"/>
                </a:lnTo>
                <a:lnTo>
                  <a:pt x="833" y="560"/>
                </a:lnTo>
                <a:close/>
                <a:moveTo>
                  <a:pt x="786" y="365"/>
                </a:moveTo>
                <a:lnTo>
                  <a:pt x="778" y="359"/>
                </a:lnTo>
                <a:lnTo>
                  <a:pt x="770" y="355"/>
                </a:lnTo>
                <a:lnTo>
                  <a:pt x="760" y="351"/>
                </a:lnTo>
                <a:lnTo>
                  <a:pt x="750" y="350"/>
                </a:lnTo>
                <a:lnTo>
                  <a:pt x="740" y="351"/>
                </a:lnTo>
                <a:lnTo>
                  <a:pt x="731" y="355"/>
                </a:lnTo>
                <a:lnTo>
                  <a:pt x="722" y="359"/>
                </a:lnTo>
                <a:lnTo>
                  <a:pt x="714" y="365"/>
                </a:lnTo>
                <a:lnTo>
                  <a:pt x="709" y="372"/>
                </a:lnTo>
                <a:lnTo>
                  <a:pt x="704" y="381"/>
                </a:lnTo>
                <a:lnTo>
                  <a:pt x="701" y="389"/>
                </a:lnTo>
                <a:lnTo>
                  <a:pt x="701" y="400"/>
                </a:lnTo>
                <a:lnTo>
                  <a:pt x="701" y="409"/>
                </a:lnTo>
                <a:lnTo>
                  <a:pt x="704" y="418"/>
                </a:lnTo>
                <a:lnTo>
                  <a:pt x="709" y="427"/>
                </a:lnTo>
                <a:lnTo>
                  <a:pt x="714" y="434"/>
                </a:lnTo>
                <a:lnTo>
                  <a:pt x="722" y="439"/>
                </a:lnTo>
                <a:lnTo>
                  <a:pt x="731" y="445"/>
                </a:lnTo>
                <a:lnTo>
                  <a:pt x="740" y="447"/>
                </a:lnTo>
                <a:lnTo>
                  <a:pt x="750" y="448"/>
                </a:lnTo>
                <a:lnTo>
                  <a:pt x="760" y="447"/>
                </a:lnTo>
                <a:lnTo>
                  <a:pt x="770" y="445"/>
                </a:lnTo>
                <a:lnTo>
                  <a:pt x="778" y="439"/>
                </a:lnTo>
                <a:lnTo>
                  <a:pt x="786" y="434"/>
                </a:lnTo>
                <a:lnTo>
                  <a:pt x="791" y="427"/>
                </a:lnTo>
                <a:lnTo>
                  <a:pt x="796" y="418"/>
                </a:lnTo>
                <a:lnTo>
                  <a:pt x="799" y="409"/>
                </a:lnTo>
                <a:lnTo>
                  <a:pt x="800" y="400"/>
                </a:lnTo>
                <a:lnTo>
                  <a:pt x="799" y="389"/>
                </a:lnTo>
                <a:lnTo>
                  <a:pt x="796" y="381"/>
                </a:lnTo>
                <a:lnTo>
                  <a:pt x="791" y="372"/>
                </a:lnTo>
                <a:lnTo>
                  <a:pt x="786" y="365"/>
                </a:lnTo>
                <a:close/>
                <a:moveTo>
                  <a:pt x="750" y="317"/>
                </a:moveTo>
                <a:lnTo>
                  <a:pt x="758" y="317"/>
                </a:lnTo>
                <a:lnTo>
                  <a:pt x="767" y="318"/>
                </a:lnTo>
                <a:lnTo>
                  <a:pt x="775" y="320"/>
                </a:lnTo>
                <a:lnTo>
                  <a:pt x="782" y="323"/>
                </a:lnTo>
                <a:lnTo>
                  <a:pt x="790" y="326"/>
                </a:lnTo>
                <a:lnTo>
                  <a:pt x="797" y="331"/>
                </a:lnTo>
                <a:lnTo>
                  <a:pt x="803" y="336"/>
                </a:lnTo>
                <a:lnTo>
                  <a:pt x="810" y="341"/>
                </a:lnTo>
                <a:lnTo>
                  <a:pt x="815" y="346"/>
                </a:lnTo>
                <a:lnTo>
                  <a:pt x="820" y="353"/>
                </a:lnTo>
                <a:lnTo>
                  <a:pt x="824" y="360"/>
                </a:lnTo>
                <a:lnTo>
                  <a:pt x="827" y="367"/>
                </a:lnTo>
                <a:lnTo>
                  <a:pt x="831" y="374"/>
                </a:lnTo>
                <a:lnTo>
                  <a:pt x="833" y="383"/>
                </a:lnTo>
                <a:lnTo>
                  <a:pt x="834" y="391"/>
                </a:lnTo>
                <a:lnTo>
                  <a:pt x="835" y="400"/>
                </a:lnTo>
                <a:lnTo>
                  <a:pt x="834" y="408"/>
                </a:lnTo>
                <a:lnTo>
                  <a:pt x="833" y="416"/>
                </a:lnTo>
                <a:lnTo>
                  <a:pt x="831" y="424"/>
                </a:lnTo>
                <a:lnTo>
                  <a:pt x="827" y="432"/>
                </a:lnTo>
                <a:lnTo>
                  <a:pt x="824" y="438"/>
                </a:lnTo>
                <a:lnTo>
                  <a:pt x="820" y="446"/>
                </a:lnTo>
                <a:lnTo>
                  <a:pt x="815" y="452"/>
                </a:lnTo>
                <a:lnTo>
                  <a:pt x="810" y="458"/>
                </a:lnTo>
                <a:lnTo>
                  <a:pt x="803" y="463"/>
                </a:lnTo>
                <a:lnTo>
                  <a:pt x="797" y="468"/>
                </a:lnTo>
                <a:lnTo>
                  <a:pt x="790" y="472"/>
                </a:lnTo>
                <a:lnTo>
                  <a:pt x="782" y="476"/>
                </a:lnTo>
                <a:lnTo>
                  <a:pt x="775" y="478"/>
                </a:lnTo>
                <a:lnTo>
                  <a:pt x="767" y="480"/>
                </a:lnTo>
                <a:lnTo>
                  <a:pt x="758" y="482"/>
                </a:lnTo>
                <a:lnTo>
                  <a:pt x="750" y="482"/>
                </a:lnTo>
                <a:lnTo>
                  <a:pt x="742" y="482"/>
                </a:lnTo>
                <a:lnTo>
                  <a:pt x="733" y="480"/>
                </a:lnTo>
                <a:lnTo>
                  <a:pt x="725" y="478"/>
                </a:lnTo>
                <a:lnTo>
                  <a:pt x="718" y="476"/>
                </a:lnTo>
                <a:lnTo>
                  <a:pt x="710" y="472"/>
                </a:lnTo>
                <a:lnTo>
                  <a:pt x="703" y="468"/>
                </a:lnTo>
                <a:lnTo>
                  <a:pt x="697" y="463"/>
                </a:lnTo>
                <a:lnTo>
                  <a:pt x="690" y="458"/>
                </a:lnTo>
                <a:lnTo>
                  <a:pt x="685" y="452"/>
                </a:lnTo>
                <a:lnTo>
                  <a:pt x="680" y="446"/>
                </a:lnTo>
                <a:lnTo>
                  <a:pt x="676" y="438"/>
                </a:lnTo>
                <a:lnTo>
                  <a:pt x="673" y="432"/>
                </a:lnTo>
                <a:lnTo>
                  <a:pt x="670" y="424"/>
                </a:lnTo>
                <a:lnTo>
                  <a:pt x="667" y="416"/>
                </a:lnTo>
                <a:lnTo>
                  <a:pt x="666" y="408"/>
                </a:lnTo>
                <a:lnTo>
                  <a:pt x="665" y="400"/>
                </a:lnTo>
                <a:lnTo>
                  <a:pt x="666" y="391"/>
                </a:lnTo>
                <a:lnTo>
                  <a:pt x="667" y="383"/>
                </a:lnTo>
                <a:lnTo>
                  <a:pt x="670" y="374"/>
                </a:lnTo>
                <a:lnTo>
                  <a:pt x="673" y="367"/>
                </a:lnTo>
                <a:lnTo>
                  <a:pt x="676" y="360"/>
                </a:lnTo>
                <a:lnTo>
                  <a:pt x="680" y="353"/>
                </a:lnTo>
                <a:lnTo>
                  <a:pt x="685" y="346"/>
                </a:lnTo>
                <a:lnTo>
                  <a:pt x="690" y="341"/>
                </a:lnTo>
                <a:lnTo>
                  <a:pt x="697" y="336"/>
                </a:lnTo>
                <a:lnTo>
                  <a:pt x="703" y="331"/>
                </a:lnTo>
                <a:lnTo>
                  <a:pt x="710" y="326"/>
                </a:lnTo>
                <a:lnTo>
                  <a:pt x="718" y="323"/>
                </a:lnTo>
                <a:lnTo>
                  <a:pt x="725" y="320"/>
                </a:lnTo>
                <a:lnTo>
                  <a:pt x="733" y="318"/>
                </a:lnTo>
                <a:lnTo>
                  <a:pt x="742" y="317"/>
                </a:lnTo>
                <a:lnTo>
                  <a:pt x="750" y="317"/>
                </a:lnTo>
                <a:close/>
                <a:moveTo>
                  <a:pt x="147" y="315"/>
                </a:moveTo>
                <a:lnTo>
                  <a:pt x="209" y="315"/>
                </a:lnTo>
                <a:lnTo>
                  <a:pt x="209" y="499"/>
                </a:lnTo>
                <a:lnTo>
                  <a:pt x="147" y="499"/>
                </a:lnTo>
                <a:lnTo>
                  <a:pt x="147" y="3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ru-RU">
              <a:solidFill>
                <a:srgbClr val="000000"/>
              </a:solidFill>
            </a:endParaRPr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7197066" y="4676114"/>
            <a:ext cx="20656" cy="107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4" name="Freeform 17"/>
          <p:cNvSpPr>
            <a:spLocks noEditPoints="1"/>
          </p:cNvSpPr>
          <p:nvPr/>
        </p:nvSpPr>
        <p:spPr bwMode="auto">
          <a:xfrm>
            <a:off x="7186739" y="4882255"/>
            <a:ext cx="163523" cy="206141"/>
          </a:xfrm>
          <a:custGeom>
            <a:avLst/>
            <a:gdLst>
              <a:gd name="T0" fmla="*/ 52114802 w 474"/>
              <a:gd name="T1" fmla="*/ 54881050 h 511"/>
              <a:gd name="T2" fmla="*/ 36886440 w 474"/>
              <a:gd name="T3" fmla="*/ 52699130 h 511"/>
              <a:gd name="T4" fmla="*/ 22842337 w 474"/>
              <a:gd name="T5" fmla="*/ 57566457 h 511"/>
              <a:gd name="T6" fmla="*/ 13705567 w 474"/>
              <a:gd name="T7" fmla="*/ 66461691 h 511"/>
              <a:gd name="T8" fmla="*/ 9475306 w 474"/>
              <a:gd name="T9" fmla="*/ 77202913 h 511"/>
              <a:gd name="T10" fmla="*/ 26734062 w 474"/>
              <a:gd name="T11" fmla="*/ 77202913 h 511"/>
              <a:gd name="T12" fmla="*/ 49238274 w 474"/>
              <a:gd name="T13" fmla="*/ 77202913 h 511"/>
              <a:gd name="T14" fmla="*/ 67681700 w 474"/>
              <a:gd name="T15" fmla="*/ 77202913 h 511"/>
              <a:gd name="T16" fmla="*/ 67681700 w 474"/>
              <a:gd name="T17" fmla="*/ 68307679 h 511"/>
              <a:gd name="T18" fmla="*/ 40101504 w 474"/>
              <a:gd name="T19" fmla="*/ 44139828 h 511"/>
              <a:gd name="T20" fmla="*/ 50084408 w 474"/>
              <a:gd name="T21" fmla="*/ 45146805 h 511"/>
              <a:gd name="T22" fmla="*/ 59221179 w 474"/>
              <a:gd name="T23" fmla="*/ 48503667 h 511"/>
              <a:gd name="T24" fmla="*/ 67004628 w 474"/>
              <a:gd name="T25" fmla="*/ 53874073 h 511"/>
              <a:gd name="T26" fmla="*/ 73434344 w 474"/>
              <a:gd name="T27" fmla="*/ 60419421 h 511"/>
              <a:gd name="T28" fmla="*/ 77833667 w 474"/>
              <a:gd name="T29" fmla="*/ 68475645 h 511"/>
              <a:gd name="T30" fmla="*/ 79864060 w 474"/>
              <a:gd name="T31" fmla="*/ 77538435 h 511"/>
              <a:gd name="T32" fmla="*/ 79356462 w 474"/>
              <a:gd name="T33" fmla="*/ 83748261 h 511"/>
              <a:gd name="T34" fmla="*/ 75634211 w 474"/>
              <a:gd name="T35" fmla="*/ 85762215 h 511"/>
              <a:gd name="T36" fmla="*/ 58036920 w 474"/>
              <a:gd name="T37" fmla="*/ 85762215 h 511"/>
              <a:gd name="T38" fmla="*/ 40101504 w 474"/>
              <a:gd name="T39" fmla="*/ 85762215 h 511"/>
              <a:gd name="T40" fmla="*/ 21996614 w 474"/>
              <a:gd name="T41" fmla="*/ 85762215 h 511"/>
              <a:gd name="T42" fmla="*/ 2707465 w 474"/>
              <a:gd name="T43" fmla="*/ 85426692 h 511"/>
              <a:gd name="T44" fmla="*/ 0 w 474"/>
              <a:gd name="T45" fmla="*/ 82237796 h 511"/>
              <a:gd name="T46" fmla="*/ 338536 w 474"/>
              <a:gd name="T47" fmla="*/ 75692448 h 511"/>
              <a:gd name="T48" fmla="*/ 3215064 w 474"/>
              <a:gd name="T49" fmla="*/ 66797214 h 511"/>
              <a:gd name="T50" fmla="*/ 7952511 w 474"/>
              <a:gd name="T51" fmla="*/ 59076922 h 511"/>
              <a:gd name="T52" fmla="*/ 14382227 w 474"/>
              <a:gd name="T53" fmla="*/ 52531574 h 511"/>
              <a:gd name="T54" fmla="*/ 22673275 w 474"/>
              <a:gd name="T55" fmla="*/ 47832213 h 511"/>
              <a:gd name="T56" fmla="*/ 31979519 w 474"/>
              <a:gd name="T57" fmla="*/ 44811283 h 511"/>
              <a:gd name="T58" fmla="*/ 49238274 w 474"/>
              <a:gd name="T59" fmla="*/ 12251686 h 511"/>
              <a:gd name="T60" fmla="*/ 43992817 w 474"/>
              <a:gd name="T61" fmla="*/ 9062790 h 511"/>
              <a:gd name="T62" fmla="*/ 37394038 w 474"/>
              <a:gd name="T63" fmla="*/ 8895234 h 511"/>
              <a:gd name="T64" fmla="*/ 31640983 w 474"/>
              <a:gd name="T65" fmla="*/ 11412676 h 511"/>
              <a:gd name="T66" fmla="*/ 27918732 w 474"/>
              <a:gd name="T67" fmla="*/ 16112037 h 511"/>
              <a:gd name="T68" fmla="*/ 27072598 w 474"/>
              <a:gd name="T69" fmla="*/ 21985931 h 511"/>
              <a:gd name="T70" fmla="*/ 29102991 w 474"/>
              <a:gd name="T71" fmla="*/ 27692269 h 511"/>
              <a:gd name="T72" fmla="*/ 33671376 w 474"/>
              <a:gd name="T73" fmla="*/ 31552619 h 511"/>
              <a:gd name="T74" fmla="*/ 40101504 w 474"/>
              <a:gd name="T75" fmla="*/ 33063084 h 511"/>
              <a:gd name="T76" fmla="*/ 46361746 w 474"/>
              <a:gd name="T77" fmla="*/ 31552619 h 511"/>
              <a:gd name="T78" fmla="*/ 50930543 w 474"/>
              <a:gd name="T79" fmla="*/ 27692269 h 511"/>
              <a:gd name="T80" fmla="*/ 53129998 w 474"/>
              <a:gd name="T81" fmla="*/ 21985931 h 511"/>
              <a:gd name="T82" fmla="*/ 52114802 w 474"/>
              <a:gd name="T83" fmla="*/ 16112037 h 511"/>
              <a:gd name="T84" fmla="*/ 40101504 w 474"/>
              <a:gd name="T85" fmla="*/ 0 h 511"/>
              <a:gd name="T86" fmla="*/ 50761069 w 474"/>
              <a:gd name="T87" fmla="*/ 2517442 h 511"/>
              <a:gd name="T88" fmla="*/ 58713580 w 474"/>
              <a:gd name="T89" fmla="*/ 9230756 h 511"/>
              <a:gd name="T90" fmla="*/ 62436242 w 474"/>
              <a:gd name="T91" fmla="*/ 18629479 h 511"/>
              <a:gd name="T92" fmla="*/ 60574911 w 474"/>
              <a:gd name="T93" fmla="*/ 28867212 h 511"/>
              <a:gd name="T94" fmla="*/ 54314258 w 474"/>
              <a:gd name="T95" fmla="*/ 36755059 h 511"/>
              <a:gd name="T96" fmla="*/ 44500415 w 474"/>
              <a:gd name="T97" fmla="*/ 41118898 h 511"/>
              <a:gd name="T98" fmla="*/ 33333251 w 474"/>
              <a:gd name="T99" fmla="*/ 40615410 h 511"/>
              <a:gd name="T100" fmla="*/ 24196070 w 474"/>
              <a:gd name="T101" fmla="*/ 35580526 h 511"/>
              <a:gd name="T102" fmla="*/ 18781550 w 474"/>
              <a:gd name="T103" fmla="*/ 27020815 h 511"/>
              <a:gd name="T104" fmla="*/ 18104890 w 474"/>
              <a:gd name="T105" fmla="*/ 16615525 h 511"/>
              <a:gd name="T106" fmla="*/ 22842337 w 474"/>
              <a:gd name="T107" fmla="*/ 7720291 h 511"/>
              <a:gd name="T108" fmla="*/ 31471920 w 474"/>
              <a:gd name="T109" fmla="*/ 1678431 h 5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4" h="511">
                <a:moveTo>
                  <a:pt x="366" y="363"/>
                </a:moveTo>
                <a:lnTo>
                  <a:pt x="353" y="353"/>
                </a:lnTo>
                <a:lnTo>
                  <a:pt x="339" y="343"/>
                </a:lnTo>
                <a:lnTo>
                  <a:pt x="324" y="334"/>
                </a:lnTo>
                <a:lnTo>
                  <a:pt x="308" y="327"/>
                </a:lnTo>
                <a:lnTo>
                  <a:pt x="291" y="322"/>
                </a:lnTo>
                <a:lnTo>
                  <a:pt x="274" y="317"/>
                </a:lnTo>
                <a:lnTo>
                  <a:pt x="256" y="314"/>
                </a:lnTo>
                <a:lnTo>
                  <a:pt x="237" y="313"/>
                </a:lnTo>
                <a:lnTo>
                  <a:pt x="218" y="314"/>
                </a:lnTo>
                <a:lnTo>
                  <a:pt x="199" y="317"/>
                </a:lnTo>
                <a:lnTo>
                  <a:pt x="183" y="322"/>
                </a:lnTo>
                <a:lnTo>
                  <a:pt x="166" y="327"/>
                </a:lnTo>
                <a:lnTo>
                  <a:pt x="149" y="334"/>
                </a:lnTo>
                <a:lnTo>
                  <a:pt x="135" y="343"/>
                </a:lnTo>
                <a:lnTo>
                  <a:pt x="120" y="353"/>
                </a:lnTo>
                <a:lnTo>
                  <a:pt x="107" y="363"/>
                </a:lnTo>
                <a:lnTo>
                  <a:pt x="98" y="374"/>
                </a:lnTo>
                <a:lnTo>
                  <a:pt x="89" y="384"/>
                </a:lnTo>
                <a:lnTo>
                  <a:pt x="81" y="396"/>
                </a:lnTo>
                <a:lnTo>
                  <a:pt x="74" y="407"/>
                </a:lnTo>
                <a:lnTo>
                  <a:pt x="68" y="420"/>
                </a:lnTo>
                <a:lnTo>
                  <a:pt x="62" y="432"/>
                </a:lnTo>
                <a:lnTo>
                  <a:pt x="58" y="446"/>
                </a:lnTo>
                <a:lnTo>
                  <a:pt x="56" y="460"/>
                </a:lnTo>
                <a:lnTo>
                  <a:pt x="74" y="460"/>
                </a:lnTo>
                <a:lnTo>
                  <a:pt x="93" y="460"/>
                </a:lnTo>
                <a:lnTo>
                  <a:pt x="113" y="460"/>
                </a:lnTo>
                <a:lnTo>
                  <a:pt x="135" y="460"/>
                </a:lnTo>
                <a:lnTo>
                  <a:pt x="158" y="460"/>
                </a:lnTo>
                <a:lnTo>
                  <a:pt x="182" y="460"/>
                </a:lnTo>
                <a:lnTo>
                  <a:pt x="209" y="460"/>
                </a:lnTo>
                <a:lnTo>
                  <a:pt x="237" y="460"/>
                </a:lnTo>
                <a:lnTo>
                  <a:pt x="265" y="460"/>
                </a:lnTo>
                <a:lnTo>
                  <a:pt x="291" y="460"/>
                </a:lnTo>
                <a:lnTo>
                  <a:pt x="317" y="460"/>
                </a:lnTo>
                <a:lnTo>
                  <a:pt x="340" y="460"/>
                </a:lnTo>
                <a:lnTo>
                  <a:pt x="362" y="460"/>
                </a:lnTo>
                <a:lnTo>
                  <a:pt x="381" y="460"/>
                </a:lnTo>
                <a:lnTo>
                  <a:pt x="400" y="460"/>
                </a:lnTo>
                <a:lnTo>
                  <a:pt x="418" y="460"/>
                </a:lnTo>
                <a:lnTo>
                  <a:pt x="415" y="446"/>
                </a:lnTo>
                <a:lnTo>
                  <a:pt x="411" y="432"/>
                </a:lnTo>
                <a:lnTo>
                  <a:pt x="405" y="420"/>
                </a:lnTo>
                <a:lnTo>
                  <a:pt x="400" y="407"/>
                </a:lnTo>
                <a:lnTo>
                  <a:pt x="393" y="396"/>
                </a:lnTo>
                <a:lnTo>
                  <a:pt x="385" y="384"/>
                </a:lnTo>
                <a:lnTo>
                  <a:pt x="376" y="374"/>
                </a:lnTo>
                <a:lnTo>
                  <a:pt x="366" y="363"/>
                </a:lnTo>
                <a:close/>
                <a:moveTo>
                  <a:pt x="237" y="263"/>
                </a:moveTo>
                <a:lnTo>
                  <a:pt x="249" y="263"/>
                </a:lnTo>
                <a:lnTo>
                  <a:pt x="261" y="264"/>
                </a:lnTo>
                <a:lnTo>
                  <a:pt x="273" y="265"/>
                </a:lnTo>
                <a:lnTo>
                  <a:pt x="284" y="267"/>
                </a:lnTo>
                <a:lnTo>
                  <a:pt x="296" y="269"/>
                </a:lnTo>
                <a:lnTo>
                  <a:pt x="307" y="273"/>
                </a:lnTo>
                <a:lnTo>
                  <a:pt x="319" y="276"/>
                </a:lnTo>
                <a:lnTo>
                  <a:pt x="329" y="280"/>
                </a:lnTo>
                <a:lnTo>
                  <a:pt x="340" y="285"/>
                </a:lnTo>
                <a:lnTo>
                  <a:pt x="350" y="289"/>
                </a:lnTo>
                <a:lnTo>
                  <a:pt x="359" y="294"/>
                </a:lnTo>
                <a:lnTo>
                  <a:pt x="370" y="301"/>
                </a:lnTo>
                <a:lnTo>
                  <a:pt x="378" y="307"/>
                </a:lnTo>
                <a:lnTo>
                  <a:pt x="388" y="313"/>
                </a:lnTo>
                <a:lnTo>
                  <a:pt x="396" y="321"/>
                </a:lnTo>
                <a:lnTo>
                  <a:pt x="404" y="328"/>
                </a:lnTo>
                <a:lnTo>
                  <a:pt x="413" y="335"/>
                </a:lnTo>
                <a:lnTo>
                  <a:pt x="420" y="344"/>
                </a:lnTo>
                <a:lnTo>
                  <a:pt x="427" y="352"/>
                </a:lnTo>
                <a:lnTo>
                  <a:pt x="434" y="360"/>
                </a:lnTo>
                <a:lnTo>
                  <a:pt x="440" y="370"/>
                </a:lnTo>
                <a:lnTo>
                  <a:pt x="445" y="379"/>
                </a:lnTo>
                <a:lnTo>
                  <a:pt x="450" y="389"/>
                </a:lnTo>
                <a:lnTo>
                  <a:pt x="456" y="398"/>
                </a:lnTo>
                <a:lnTo>
                  <a:pt x="460" y="408"/>
                </a:lnTo>
                <a:lnTo>
                  <a:pt x="463" y="419"/>
                </a:lnTo>
                <a:lnTo>
                  <a:pt x="466" y="429"/>
                </a:lnTo>
                <a:lnTo>
                  <a:pt x="469" y="440"/>
                </a:lnTo>
                <a:lnTo>
                  <a:pt x="471" y="451"/>
                </a:lnTo>
                <a:lnTo>
                  <a:pt x="472" y="462"/>
                </a:lnTo>
                <a:lnTo>
                  <a:pt x="473" y="473"/>
                </a:lnTo>
                <a:lnTo>
                  <a:pt x="474" y="485"/>
                </a:lnTo>
                <a:lnTo>
                  <a:pt x="473" y="490"/>
                </a:lnTo>
                <a:lnTo>
                  <a:pt x="472" y="495"/>
                </a:lnTo>
                <a:lnTo>
                  <a:pt x="469" y="499"/>
                </a:lnTo>
                <a:lnTo>
                  <a:pt x="466" y="503"/>
                </a:lnTo>
                <a:lnTo>
                  <a:pt x="462" y="506"/>
                </a:lnTo>
                <a:lnTo>
                  <a:pt x="458" y="509"/>
                </a:lnTo>
                <a:lnTo>
                  <a:pt x="452" y="510"/>
                </a:lnTo>
                <a:lnTo>
                  <a:pt x="447" y="511"/>
                </a:lnTo>
                <a:lnTo>
                  <a:pt x="445" y="511"/>
                </a:lnTo>
                <a:lnTo>
                  <a:pt x="444" y="510"/>
                </a:lnTo>
                <a:lnTo>
                  <a:pt x="408" y="511"/>
                </a:lnTo>
                <a:lnTo>
                  <a:pt x="373" y="511"/>
                </a:lnTo>
                <a:lnTo>
                  <a:pt x="343" y="511"/>
                </a:lnTo>
                <a:lnTo>
                  <a:pt x="316" y="511"/>
                </a:lnTo>
                <a:lnTo>
                  <a:pt x="291" y="511"/>
                </a:lnTo>
                <a:lnTo>
                  <a:pt x="271" y="511"/>
                </a:lnTo>
                <a:lnTo>
                  <a:pt x="253" y="511"/>
                </a:lnTo>
                <a:lnTo>
                  <a:pt x="237" y="511"/>
                </a:lnTo>
                <a:lnTo>
                  <a:pt x="222" y="511"/>
                </a:lnTo>
                <a:lnTo>
                  <a:pt x="204" y="511"/>
                </a:lnTo>
                <a:lnTo>
                  <a:pt x="183" y="511"/>
                </a:lnTo>
                <a:lnTo>
                  <a:pt x="158" y="511"/>
                </a:lnTo>
                <a:lnTo>
                  <a:pt x="130" y="511"/>
                </a:lnTo>
                <a:lnTo>
                  <a:pt x="99" y="511"/>
                </a:lnTo>
                <a:lnTo>
                  <a:pt x="65" y="511"/>
                </a:lnTo>
                <a:lnTo>
                  <a:pt x="27" y="510"/>
                </a:lnTo>
                <a:lnTo>
                  <a:pt x="22" y="510"/>
                </a:lnTo>
                <a:lnTo>
                  <a:pt x="16" y="509"/>
                </a:lnTo>
                <a:lnTo>
                  <a:pt x="11" y="506"/>
                </a:lnTo>
                <a:lnTo>
                  <a:pt x="8" y="503"/>
                </a:lnTo>
                <a:lnTo>
                  <a:pt x="4" y="499"/>
                </a:lnTo>
                <a:lnTo>
                  <a:pt x="2" y="495"/>
                </a:lnTo>
                <a:lnTo>
                  <a:pt x="0" y="490"/>
                </a:lnTo>
                <a:lnTo>
                  <a:pt x="0" y="485"/>
                </a:lnTo>
                <a:lnTo>
                  <a:pt x="0" y="473"/>
                </a:lnTo>
                <a:lnTo>
                  <a:pt x="1" y="462"/>
                </a:lnTo>
                <a:lnTo>
                  <a:pt x="2" y="451"/>
                </a:lnTo>
                <a:lnTo>
                  <a:pt x="4" y="440"/>
                </a:lnTo>
                <a:lnTo>
                  <a:pt x="7" y="429"/>
                </a:lnTo>
                <a:lnTo>
                  <a:pt x="10" y="419"/>
                </a:lnTo>
                <a:lnTo>
                  <a:pt x="14" y="408"/>
                </a:lnTo>
                <a:lnTo>
                  <a:pt x="19" y="398"/>
                </a:lnTo>
                <a:lnTo>
                  <a:pt x="23" y="389"/>
                </a:lnTo>
                <a:lnTo>
                  <a:pt x="28" y="379"/>
                </a:lnTo>
                <a:lnTo>
                  <a:pt x="34" y="370"/>
                </a:lnTo>
                <a:lnTo>
                  <a:pt x="41" y="360"/>
                </a:lnTo>
                <a:lnTo>
                  <a:pt x="47" y="352"/>
                </a:lnTo>
                <a:lnTo>
                  <a:pt x="54" y="344"/>
                </a:lnTo>
                <a:lnTo>
                  <a:pt x="61" y="335"/>
                </a:lnTo>
                <a:lnTo>
                  <a:pt x="69" y="328"/>
                </a:lnTo>
                <a:lnTo>
                  <a:pt x="77" y="321"/>
                </a:lnTo>
                <a:lnTo>
                  <a:pt x="85" y="313"/>
                </a:lnTo>
                <a:lnTo>
                  <a:pt x="95" y="307"/>
                </a:lnTo>
                <a:lnTo>
                  <a:pt x="104" y="301"/>
                </a:lnTo>
                <a:lnTo>
                  <a:pt x="114" y="294"/>
                </a:lnTo>
                <a:lnTo>
                  <a:pt x="124" y="289"/>
                </a:lnTo>
                <a:lnTo>
                  <a:pt x="134" y="285"/>
                </a:lnTo>
                <a:lnTo>
                  <a:pt x="144" y="280"/>
                </a:lnTo>
                <a:lnTo>
                  <a:pt x="156" y="276"/>
                </a:lnTo>
                <a:lnTo>
                  <a:pt x="166" y="273"/>
                </a:lnTo>
                <a:lnTo>
                  <a:pt x="177" y="269"/>
                </a:lnTo>
                <a:lnTo>
                  <a:pt x="189" y="267"/>
                </a:lnTo>
                <a:lnTo>
                  <a:pt x="201" y="265"/>
                </a:lnTo>
                <a:lnTo>
                  <a:pt x="213" y="264"/>
                </a:lnTo>
                <a:lnTo>
                  <a:pt x="225" y="263"/>
                </a:lnTo>
                <a:lnTo>
                  <a:pt x="237" y="263"/>
                </a:lnTo>
                <a:close/>
                <a:moveTo>
                  <a:pt x="291" y="73"/>
                </a:moveTo>
                <a:lnTo>
                  <a:pt x="286" y="68"/>
                </a:lnTo>
                <a:lnTo>
                  <a:pt x="280" y="63"/>
                </a:lnTo>
                <a:lnTo>
                  <a:pt x="274" y="60"/>
                </a:lnTo>
                <a:lnTo>
                  <a:pt x="267" y="57"/>
                </a:lnTo>
                <a:lnTo>
                  <a:pt x="260" y="54"/>
                </a:lnTo>
                <a:lnTo>
                  <a:pt x="253" y="53"/>
                </a:lnTo>
                <a:lnTo>
                  <a:pt x="244" y="52"/>
                </a:lnTo>
                <a:lnTo>
                  <a:pt x="237" y="51"/>
                </a:lnTo>
                <a:lnTo>
                  <a:pt x="229" y="52"/>
                </a:lnTo>
                <a:lnTo>
                  <a:pt x="221" y="53"/>
                </a:lnTo>
                <a:lnTo>
                  <a:pt x="214" y="54"/>
                </a:lnTo>
                <a:lnTo>
                  <a:pt x="207" y="57"/>
                </a:lnTo>
                <a:lnTo>
                  <a:pt x="199" y="60"/>
                </a:lnTo>
                <a:lnTo>
                  <a:pt x="193" y="63"/>
                </a:lnTo>
                <a:lnTo>
                  <a:pt x="187" y="68"/>
                </a:lnTo>
                <a:lnTo>
                  <a:pt x="182" y="73"/>
                </a:lnTo>
                <a:lnTo>
                  <a:pt x="176" y="78"/>
                </a:lnTo>
                <a:lnTo>
                  <a:pt x="172" y="83"/>
                </a:lnTo>
                <a:lnTo>
                  <a:pt x="168" y="90"/>
                </a:lnTo>
                <a:lnTo>
                  <a:pt x="165" y="96"/>
                </a:lnTo>
                <a:lnTo>
                  <a:pt x="163" y="102"/>
                </a:lnTo>
                <a:lnTo>
                  <a:pt x="161" y="109"/>
                </a:lnTo>
                <a:lnTo>
                  <a:pt x="160" y="117"/>
                </a:lnTo>
                <a:lnTo>
                  <a:pt x="159" y="124"/>
                </a:lnTo>
                <a:lnTo>
                  <a:pt x="160" y="131"/>
                </a:lnTo>
                <a:lnTo>
                  <a:pt x="161" y="139"/>
                </a:lnTo>
                <a:lnTo>
                  <a:pt x="163" y="146"/>
                </a:lnTo>
                <a:lnTo>
                  <a:pt x="165" y="152"/>
                </a:lnTo>
                <a:lnTo>
                  <a:pt x="168" y="159"/>
                </a:lnTo>
                <a:lnTo>
                  <a:pt x="172" y="165"/>
                </a:lnTo>
                <a:lnTo>
                  <a:pt x="176" y="170"/>
                </a:lnTo>
                <a:lnTo>
                  <a:pt x="182" y="175"/>
                </a:lnTo>
                <a:lnTo>
                  <a:pt x="187" y="180"/>
                </a:lnTo>
                <a:lnTo>
                  <a:pt x="193" y="185"/>
                </a:lnTo>
                <a:lnTo>
                  <a:pt x="199" y="188"/>
                </a:lnTo>
                <a:lnTo>
                  <a:pt x="207" y="191"/>
                </a:lnTo>
                <a:lnTo>
                  <a:pt x="214" y="194"/>
                </a:lnTo>
                <a:lnTo>
                  <a:pt x="221" y="195"/>
                </a:lnTo>
                <a:lnTo>
                  <a:pt x="229" y="196"/>
                </a:lnTo>
                <a:lnTo>
                  <a:pt x="237" y="197"/>
                </a:lnTo>
                <a:lnTo>
                  <a:pt x="244" y="196"/>
                </a:lnTo>
                <a:lnTo>
                  <a:pt x="253" y="195"/>
                </a:lnTo>
                <a:lnTo>
                  <a:pt x="260" y="194"/>
                </a:lnTo>
                <a:lnTo>
                  <a:pt x="267" y="191"/>
                </a:lnTo>
                <a:lnTo>
                  <a:pt x="274" y="188"/>
                </a:lnTo>
                <a:lnTo>
                  <a:pt x="280" y="185"/>
                </a:lnTo>
                <a:lnTo>
                  <a:pt x="286" y="180"/>
                </a:lnTo>
                <a:lnTo>
                  <a:pt x="291" y="175"/>
                </a:lnTo>
                <a:lnTo>
                  <a:pt x="297" y="170"/>
                </a:lnTo>
                <a:lnTo>
                  <a:pt x="301" y="165"/>
                </a:lnTo>
                <a:lnTo>
                  <a:pt x="305" y="159"/>
                </a:lnTo>
                <a:lnTo>
                  <a:pt x="308" y="152"/>
                </a:lnTo>
                <a:lnTo>
                  <a:pt x="311" y="146"/>
                </a:lnTo>
                <a:lnTo>
                  <a:pt x="313" y="139"/>
                </a:lnTo>
                <a:lnTo>
                  <a:pt x="314" y="131"/>
                </a:lnTo>
                <a:lnTo>
                  <a:pt x="314" y="124"/>
                </a:lnTo>
                <a:lnTo>
                  <a:pt x="314" y="117"/>
                </a:lnTo>
                <a:lnTo>
                  <a:pt x="313" y="109"/>
                </a:lnTo>
                <a:lnTo>
                  <a:pt x="311" y="102"/>
                </a:lnTo>
                <a:lnTo>
                  <a:pt x="308" y="96"/>
                </a:lnTo>
                <a:lnTo>
                  <a:pt x="305" y="90"/>
                </a:lnTo>
                <a:lnTo>
                  <a:pt x="301" y="83"/>
                </a:lnTo>
                <a:lnTo>
                  <a:pt x="297" y="78"/>
                </a:lnTo>
                <a:lnTo>
                  <a:pt x="291" y="73"/>
                </a:lnTo>
                <a:close/>
                <a:moveTo>
                  <a:pt x="237" y="0"/>
                </a:moveTo>
                <a:lnTo>
                  <a:pt x="251" y="1"/>
                </a:lnTo>
                <a:lnTo>
                  <a:pt x="263" y="3"/>
                </a:lnTo>
                <a:lnTo>
                  <a:pt x="276" y="6"/>
                </a:lnTo>
                <a:lnTo>
                  <a:pt x="288" y="10"/>
                </a:lnTo>
                <a:lnTo>
                  <a:pt x="300" y="15"/>
                </a:lnTo>
                <a:lnTo>
                  <a:pt x="310" y="22"/>
                </a:lnTo>
                <a:lnTo>
                  <a:pt x="321" y="29"/>
                </a:lnTo>
                <a:lnTo>
                  <a:pt x="330" y="36"/>
                </a:lnTo>
                <a:lnTo>
                  <a:pt x="339" y="46"/>
                </a:lnTo>
                <a:lnTo>
                  <a:pt x="347" y="55"/>
                </a:lnTo>
                <a:lnTo>
                  <a:pt x="353" y="64"/>
                </a:lnTo>
                <a:lnTo>
                  <a:pt x="358" y="76"/>
                </a:lnTo>
                <a:lnTo>
                  <a:pt x="363" y="87"/>
                </a:lnTo>
                <a:lnTo>
                  <a:pt x="367" y="99"/>
                </a:lnTo>
                <a:lnTo>
                  <a:pt x="369" y="111"/>
                </a:lnTo>
                <a:lnTo>
                  <a:pt x="369" y="124"/>
                </a:lnTo>
                <a:lnTo>
                  <a:pt x="369" y="137"/>
                </a:lnTo>
                <a:lnTo>
                  <a:pt x="367" y="149"/>
                </a:lnTo>
                <a:lnTo>
                  <a:pt x="363" y="161"/>
                </a:lnTo>
                <a:lnTo>
                  <a:pt x="358" y="172"/>
                </a:lnTo>
                <a:lnTo>
                  <a:pt x="353" y="183"/>
                </a:lnTo>
                <a:lnTo>
                  <a:pt x="347" y="193"/>
                </a:lnTo>
                <a:lnTo>
                  <a:pt x="339" y="202"/>
                </a:lnTo>
                <a:lnTo>
                  <a:pt x="330" y="212"/>
                </a:lnTo>
                <a:lnTo>
                  <a:pt x="321" y="219"/>
                </a:lnTo>
                <a:lnTo>
                  <a:pt x="310" y="226"/>
                </a:lnTo>
                <a:lnTo>
                  <a:pt x="300" y="233"/>
                </a:lnTo>
                <a:lnTo>
                  <a:pt x="288" y="238"/>
                </a:lnTo>
                <a:lnTo>
                  <a:pt x="276" y="242"/>
                </a:lnTo>
                <a:lnTo>
                  <a:pt x="263" y="245"/>
                </a:lnTo>
                <a:lnTo>
                  <a:pt x="251" y="247"/>
                </a:lnTo>
                <a:lnTo>
                  <a:pt x="237" y="247"/>
                </a:lnTo>
                <a:lnTo>
                  <a:pt x="224" y="247"/>
                </a:lnTo>
                <a:lnTo>
                  <a:pt x="210" y="245"/>
                </a:lnTo>
                <a:lnTo>
                  <a:pt x="197" y="242"/>
                </a:lnTo>
                <a:lnTo>
                  <a:pt x="186" y="238"/>
                </a:lnTo>
                <a:lnTo>
                  <a:pt x="174" y="233"/>
                </a:lnTo>
                <a:lnTo>
                  <a:pt x="163" y="226"/>
                </a:lnTo>
                <a:lnTo>
                  <a:pt x="152" y="219"/>
                </a:lnTo>
                <a:lnTo>
                  <a:pt x="143" y="212"/>
                </a:lnTo>
                <a:lnTo>
                  <a:pt x="135" y="202"/>
                </a:lnTo>
                <a:lnTo>
                  <a:pt x="127" y="193"/>
                </a:lnTo>
                <a:lnTo>
                  <a:pt x="121" y="183"/>
                </a:lnTo>
                <a:lnTo>
                  <a:pt x="115" y="172"/>
                </a:lnTo>
                <a:lnTo>
                  <a:pt x="111" y="161"/>
                </a:lnTo>
                <a:lnTo>
                  <a:pt x="107" y="149"/>
                </a:lnTo>
                <a:lnTo>
                  <a:pt x="105" y="137"/>
                </a:lnTo>
                <a:lnTo>
                  <a:pt x="104" y="124"/>
                </a:lnTo>
                <a:lnTo>
                  <a:pt x="105" y="111"/>
                </a:lnTo>
                <a:lnTo>
                  <a:pt x="107" y="99"/>
                </a:lnTo>
                <a:lnTo>
                  <a:pt x="111" y="87"/>
                </a:lnTo>
                <a:lnTo>
                  <a:pt x="115" y="76"/>
                </a:lnTo>
                <a:lnTo>
                  <a:pt x="121" y="64"/>
                </a:lnTo>
                <a:lnTo>
                  <a:pt x="127" y="55"/>
                </a:lnTo>
                <a:lnTo>
                  <a:pt x="135" y="46"/>
                </a:lnTo>
                <a:lnTo>
                  <a:pt x="143" y="36"/>
                </a:lnTo>
                <a:lnTo>
                  <a:pt x="152" y="29"/>
                </a:lnTo>
                <a:lnTo>
                  <a:pt x="163" y="22"/>
                </a:lnTo>
                <a:lnTo>
                  <a:pt x="174" y="15"/>
                </a:lnTo>
                <a:lnTo>
                  <a:pt x="186" y="10"/>
                </a:lnTo>
                <a:lnTo>
                  <a:pt x="197" y="6"/>
                </a:lnTo>
                <a:lnTo>
                  <a:pt x="210" y="3"/>
                </a:lnTo>
                <a:lnTo>
                  <a:pt x="224" y="1"/>
                </a:lnTo>
                <a:lnTo>
                  <a:pt x="2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ru-RU">
              <a:solidFill>
                <a:srgbClr val="000000"/>
              </a:solidFill>
            </a:endParaRPr>
          </a:p>
        </p:txBody>
      </p:sp>
      <p:sp>
        <p:nvSpPr>
          <p:cNvPr id="95" name="Freeform 18"/>
          <p:cNvSpPr>
            <a:spLocks noEditPoints="1"/>
          </p:cNvSpPr>
          <p:nvPr/>
        </p:nvSpPr>
        <p:spPr bwMode="auto">
          <a:xfrm>
            <a:off x="7372637" y="4882255"/>
            <a:ext cx="163523" cy="206141"/>
          </a:xfrm>
          <a:custGeom>
            <a:avLst/>
            <a:gdLst>
              <a:gd name="T0" fmla="*/ 52064195 w 475"/>
              <a:gd name="T1" fmla="*/ 54881050 h 511"/>
              <a:gd name="T2" fmla="*/ 36899910 w 475"/>
              <a:gd name="T3" fmla="*/ 52699130 h 511"/>
              <a:gd name="T4" fmla="*/ 22914928 w 475"/>
              <a:gd name="T5" fmla="*/ 57566457 h 511"/>
              <a:gd name="T6" fmla="*/ 13816275 w 475"/>
              <a:gd name="T7" fmla="*/ 66461691 h 511"/>
              <a:gd name="T8" fmla="*/ 9603951 w 475"/>
              <a:gd name="T9" fmla="*/ 77202913 h 511"/>
              <a:gd name="T10" fmla="*/ 26621954 w 475"/>
              <a:gd name="T11" fmla="*/ 77202913 h 511"/>
              <a:gd name="T12" fmla="*/ 49368176 w 475"/>
              <a:gd name="T13" fmla="*/ 77202913 h 511"/>
              <a:gd name="T14" fmla="*/ 67733778 w 475"/>
              <a:gd name="T15" fmla="*/ 77202913 h 511"/>
              <a:gd name="T16" fmla="*/ 67565482 w 475"/>
              <a:gd name="T17" fmla="*/ 68307679 h 511"/>
              <a:gd name="T18" fmla="*/ 40101227 w 475"/>
              <a:gd name="T19" fmla="*/ 44139828 h 511"/>
              <a:gd name="T20" fmla="*/ 50042181 w 475"/>
              <a:gd name="T21" fmla="*/ 45146805 h 511"/>
              <a:gd name="T22" fmla="*/ 58972128 w 475"/>
              <a:gd name="T23" fmla="*/ 48503667 h 511"/>
              <a:gd name="T24" fmla="*/ 67059774 w 475"/>
              <a:gd name="T25" fmla="*/ 53874073 h 511"/>
              <a:gd name="T26" fmla="*/ 73125406 w 475"/>
              <a:gd name="T27" fmla="*/ 60419421 h 511"/>
              <a:gd name="T28" fmla="*/ 77506436 w 475"/>
              <a:gd name="T29" fmla="*/ 68475645 h 511"/>
              <a:gd name="T30" fmla="*/ 79865453 w 475"/>
              <a:gd name="T31" fmla="*/ 77538435 h 511"/>
              <a:gd name="T32" fmla="*/ 79359744 w 475"/>
              <a:gd name="T33" fmla="*/ 83748261 h 511"/>
              <a:gd name="T34" fmla="*/ 75484422 w 475"/>
              <a:gd name="T35" fmla="*/ 85762215 h 511"/>
              <a:gd name="T36" fmla="*/ 57961121 w 475"/>
              <a:gd name="T37" fmla="*/ 85762215 h 511"/>
              <a:gd name="T38" fmla="*/ 40269523 w 475"/>
              <a:gd name="T39" fmla="*/ 85762215 h 511"/>
              <a:gd name="T40" fmla="*/ 22072628 w 475"/>
              <a:gd name="T41" fmla="*/ 85762215 h 511"/>
              <a:gd name="T42" fmla="*/ 2864315 w 475"/>
              <a:gd name="T43" fmla="*/ 85426692 h 511"/>
              <a:gd name="T44" fmla="*/ 168296 w 475"/>
              <a:gd name="T45" fmla="*/ 82237796 h 511"/>
              <a:gd name="T46" fmla="*/ 505298 w 475"/>
              <a:gd name="T47" fmla="*/ 75692448 h 511"/>
              <a:gd name="T48" fmla="*/ 3201317 w 475"/>
              <a:gd name="T49" fmla="*/ 66797214 h 511"/>
              <a:gd name="T50" fmla="*/ 7918940 w 475"/>
              <a:gd name="T51" fmla="*/ 59076922 h 511"/>
              <a:gd name="T52" fmla="*/ 14658987 w 475"/>
              <a:gd name="T53" fmla="*/ 52531574 h 511"/>
              <a:gd name="T54" fmla="*/ 22746633 w 475"/>
              <a:gd name="T55" fmla="*/ 47832213 h 511"/>
              <a:gd name="T56" fmla="*/ 32013581 w 475"/>
              <a:gd name="T57" fmla="*/ 44811283 h 511"/>
              <a:gd name="T58" fmla="*/ 49368176 w 475"/>
              <a:gd name="T59" fmla="*/ 12251686 h 511"/>
              <a:gd name="T60" fmla="*/ 43976549 w 475"/>
              <a:gd name="T61" fmla="*/ 9062790 h 511"/>
              <a:gd name="T62" fmla="*/ 37405209 w 475"/>
              <a:gd name="T63" fmla="*/ 8895234 h 511"/>
              <a:gd name="T64" fmla="*/ 31676579 w 475"/>
              <a:gd name="T65" fmla="*/ 11412676 h 511"/>
              <a:gd name="T66" fmla="*/ 27969553 w 475"/>
              <a:gd name="T67" fmla="*/ 16112037 h 511"/>
              <a:gd name="T68" fmla="*/ 26958546 w 475"/>
              <a:gd name="T69" fmla="*/ 21985931 h 511"/>
              <a:gd name="T70" fmla="*/ 29317563 w 475"/>
              <a:gd name="T71" fmla="*/ 27692269 h 511"/>
              <a:gd name="T72" fmla="*/ 33866889 w 475"/>
              <a:gd name="T73" fmla="*/ 31552619 h 511"/>
              <a:gd name="T74" fmla="*/ 40101227 w 475"/>
              <a:gd name="T75" fmla="*/ 33063084 h 511"/>
              <a:gd name="T76" fmla="*/ 46335155 w 475"/>
              <a:gd name="T77" fmla="*/ 31552619 h 511"/>
              <a:gd name="T78" fmla="*/ 50884482 w 475"/>
              <a:gd name="T79" fmla="*/ 27692269 h 511"/>
              <a:gd name="T80" fmla="*/ 53075202 w 475"/>
              <a:gd name="T81" fmla="*/ 21985931 h 511"/>
              <a:gd name="T82" fmla="*/ 52232491 w 475"/>
              <a:gd name="T83" fmla="*/ 16112037 h 511"/>
              <a:gd name="T84" fmla="*/ 40101227 w 475"/>
              <a:gd name="T85" fmla="*/ 0 h 511"/>
              <a:gd name="T86" fmla="*/ 50716186 w 475"/>
              <a:gd name="T87" fmla="*/ 2517442 h 511"/>
              <a:gd name="T88" fmla="*/ 58466829 w 475"/>
              <a:gd name="T89" fmla="*/ 9230756 h 511"/>
              <a:gd name="T90" fmla="*/ 62173445 w 475"/>
              <a:gd name="T91" fmla="*/ 18629479 h 511"/>
              <a:gd name="T92" fmla="*/ 60657139 w 475"/>
              <a:gd name="T93" fmla="*/ 28867212 h 511"/>
              <a:gd name="T94" fmla="*/ 54254505 w 475"/>
              <a:gd name="T95" fmla="*/ 36755059 h 511"/>
              <a:gd name="T96" fmla="*/ 44650554 w 475"/>
              <a:gd name="T97" fmla="*/ 41118898 h 511"/>
              <a:gd name="T98" fmla="*/ 33529887 w 475"/>
              <a:gd name="T99" fmla="*/ 40615410 h 511"/>
              <a:gd name="T100" fmla="*/ 24262938 w 475"/>
              <a:gd name="T101" fmla="*/ 35580526 h 511"/>
              <a:gd name="T102" fmla="*/ 18871311 w 475"/>
              <a:gd name="T103" fmla="*/ 27020815 h 511"/>
              <a:gd name="T104" fmla="*/ 18365602 w 475"/>
              <a:gd name="T105" fmla="*/ 16615525 h 511"/>
              <a:gd name="T106" fmla="*/ 22914928 w 475"/>
              <a:gd name="T107" fmla="*/ 7720291 h 511"/>
              <a:gd name="T108" fmla="*/ 31339577 w 475"/>
              <a:gd name="T109" fmla="*/ 1678431 h 5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11">
                <a:moveTo>
                  <a:pt x="367" y="363"/>
                </a:moveTo>
                <a:lnTo>
                  <a:pt x="355" y="353"/>
                </a:lnTo>
                <a:lnTo>
                  <a:pt x="340" y="343"/>
                </a:lnTo>
                <a:lnTo>
                  <a:pt x="325" y="334"/>
                </a:lnTo>
                <a:lnTo>
                  <a:pt x="309" y="327"/>
                </a:lnTo>
                <a:lnTo>
                  <a:pt x="292" y="322"/>
                </a:lnTo>
                <a:lnTo>
                  <a:pt x="275" y="317"/>
                </a:lnTo>
                <a:lnTo>
                  <a:pt x="256" y="314"/>
                </a:lnTo>
                <a:lnTo>
                  <a:pt x="238" y="313"/>
                </a:lnTo>
                <a:lnTo>
                  <a:pt x="219" y="314"/>
                </a:lnTo>
                <a:lnTo>
                  <a:pt x="201" y="317"/>
                </a:lnTo>
                <a:lnTo>
                  <a:pt x="183" y="322"/>
                </a:lnTo>
                <a:lnTo>
                  <a:pt x="166" y="327"/>
                </a:lnTo>
                <a:lnTo>
                  <a:pt x="151" y="334"/>
                </a:lnTo>
                <a:lnTo>
                  <a:pt x="136" y="343"/>
                </a:lnTo>
                <a:lnTo>
                  <a:pt x="121" y="353"/>
                </a:lnTo>
                <a:lnTo>
                  <a:pt x="109" y="363"/>
                </a:lnTo>
                <a:lnTo>
                  <a:pt x="98" y="374"/>
                </a:lnTo>
                <a:lnTo>
                  <a:pt x="90" y="384"/>
                </a:lnTo>
                <a:lnTo>
                  <a:pt x="82" y="396"/>
                </a:lnTo>
                <a:lnTo>
                  <a:pt x="74" y="407"/>
                </a:lnTo>
                <a:lnTo>
                  <a:pt x="69" y="420"/>
                </a:lnTo>
                <a:lnTo>
                  <a:pt x="64" y="432"/>
                </a:lnTo>
                <a:lnTo>
                  <a:pt x="60" y="446"/>
                </a:lnTo>
                <a:lnTo>
                  <a:pt x="57" y="460"/>
                </a:lnTo>
                <a:lnTo>
                  <a:pt x="74" y="460"/>
                </a:lnTo>
                <a:lnTo>
                  <a:pt x="93" y="460"/>
                </a:lnTo>
                <a:lnTo>
                  <a:pt x="113" y="460"/>
                </a:lnTo>
                <a:lnTo>
                  <a:pt x="135" y="460"/>
                </a:lnTo>
                <a:lnTo>
                  <a:pt x="158" y="460"/>
                </a:lnTo>
                <a:lnTo>
                  <a:pt x="183" y="460"/>
                </a:lnTo>
                <a:lnTo>
                  <a:pt x="209" y="460"/>
                </a:lnTo>
                <a:lnTo>
                  <a:pt x="239" y="460"/>
                </a:lnTo>
                <a:lnTo>
                  <a:pt x="267" y="460"/>
                </a:lnTo>
                <a:lnTo>
                  <a:pt x="293" y="460"/>
                </a:lnTo>
                <a:lnTo>
                  <a:pt x="318" y="460"/>
                </a:lnTo>
                <a:lnTo>
                  <a:pt x="341" y="460"/>
                </a:lnTo>
                <a:lnTo>
                  <a:pt x="362" y="460"/>
                </a:lnTo>
                <a:lnTo>
                  <a:pt x="383" y="460"/>
                </a:lnTo>
                <a:lnTo>
                  <a:pt x="402" y="460"/>
                </a:lnTo>
                <a:lnTo>
                  <a:pt x="418" y="460"/>
                </a:lnTo>
                <a:lnTo>
                  <a:pt x="416" y="446"/>
                </a:lnTo>
                <a:lnTo>
                  <a:pt x="412" y="432"/>
                </a:lnTo>
                <a:lnTo>
                  <a:pt x="407" y="420"/>
                </a:lnTo>
                <a:lnTo>
                  <a:pt x="401" y="407"/>
                </a:lnTo>
                <a:lnTo>
                  <a:pt x="393" y="396"/>
                </a:lnTo>
                <a:lnTo>
                  <a:pt x="386" y="384"/>
                </a:lnTo>
                <a:lnTo>
                  <a:pt x="377" y="374"/>
                </a:lnTo>
                <a:lnTo>
                  <a:pt x="367" y="363"/>
                </a:lnTo>
                <a:close/>
                <a:moveTo>
                  <a:pt x="238" y="263"/>
                </a:moveTo>
                <a:lnTo>
                  <a:pt x="250" y="263"/>
                </a:lnTo>
                <a:lnTo>
                  <a:pt x="262" y="264"/>
                </a:lnTo>
                <a:lnTo>
                  <a:pt x="274" y="265"/>
                </a:lnTo>
                <a:lnTo>
                  <a:pt x="286" y="267"/>
                </a:lnTo>
                <a:lnTo>
                  <a:pt x="297" y="269"/>
                </a:lnTo>
                <a:lnTo>
                  <a:pt x="309" y="273"/>
                </a:lnTo>
                <a:lnTo>
                  <a:pt x="319" y="276"/>
                </a:lnTo>
                <a:lnTo>
                  <a:pt x="331" y="280"/>
                </a:lnTo>
                <a:lnTo>
                  <a:pt x="341" y="285"/>
                </a:lnTo>
                <a:lnTo>
                  <a:pt x="350" y="289"/>
                </a:lnTo>
                <a:lnTo>
                  <a:pt x="361" y="294"/>
                </a:lnTo>
                <a:lnTo>
                  <a:pt x="370" y="301"/>
                </a:lnTo>
                <a:lnTo>
                  <a:pt x="380" y="307"/>
                </a:lnTo>
                <a:lnTo>
                  <a:pt x="389" y="313"/>
                </a:lnTo>
                <a:lnTo>
                  <a:pt x="398" y="321"/>
                </a:lnTo>
                <a:lnTo>
                  <a:pt x="406" y="328"/>
                </a:lnTo>
                <a:lnTo>
                  <a:pt x="413" y="335"/>
                </a:lnTo>
                <a:lnTo>
                  <a:pt x="421" y="344"/>
                </a:lnTo>
                <a:lnTo>
                  <a:pt x="428" y="352"/>
                </a:lnTo>
                <a:lnTo>
                  <a:pt x="434" y="360"/>
                </a:lnTo>
                <a:lnTo>
                  <a:pt x="440" y="370"/>
                </a:lnTo>
                <a:lnTo>
                  <a:pt x="447" y="379"/>
                </a:lnTo>
                <a:lnTo>
                  <a:pt x="452" y="389"/>
                </a:lnTo>
                <a:lnTo>
                  <a:pt x="456" y="398"/>
                </a:lnTo>
                <a:lnTo>
                  <a:pt x="460" y="408"/>
                </a:lnTo>
                <a:lnTo>
                  <a:pt x="464" y="419"/>
                </a:lnTo>
                <a:lnTo>
                  <a:pt x="468" y="429"/>
                </a:lnTo>
                <a:lnTo>
                  <a:pt x="471" y="440"/>
                </a:lnTo>
                <a:lnTo>
                  <a:pt x="473" y="451"/>
                </a:lnTo>
                <a:lnTo>
                  <a:pt x="474" y="462"/>
                </a:lnTo>
                <a:lnTo>
                  <a:pt x="475" y="473"/>
                </a:lnTo>
                <a:lnTo>
                  <a:pt x="475" y="485"/>
                </a:lnTo>
                <a:lnTo>
                  <a:pt x="475" y="490"/>
                </a:lnTo>
                <a:lnTo>
                  <a:pt x="473" y="495"/>
                </a:lnTo>
                <a:lnTo>
                  <a:pt x="471" y="499"/>
                </a:lnTo>
                <a:lnTo>
                  <a:pt x="468" y="503"/>
                </a:lnTo>
                <a:lnTo>
                  <a:pt x="463" y="506"/>
                </a:lnTo>
                <a:lnTo>
                  <a:pt x="458" y="509"/>
                </a:lnTo>
                <a:lnTo>
                  <a:pt x="453" y="510"/>
                </a:lnTo>
                <a:lnTo>
                  <a:pt x="448" y="511"/>
                </a:lnTo>
                <a:lnTo>
                  <a:pt x="447" y="511"/>
                </a:lnTo>
                <a:lnTo>
                  <a:pt x="446" y="510"/>
                </a:lnTo>
                <a:lnTo>
                  <a:pt x="408" y="511"/>
                </a:lnTo>
                <a:lnTo>
                  <a:pt x="375" y="511"/>
                </a:lnTo>
                <a:lnTo>
                  <a:pt x="344" y="511"/>
                </a:lnTo>
                <a:lnTo>
                  <a:pt x="317" y="511"/>
                </a:lnTo>
                <a:lnTo>
                  <a:pt x="293" y="511"/>
                </a:lnTo>
                <a:lnTo>
                  <a:pt x="271" y="511"/>
                </a:lnTo>
                <a:lnTo>
                  <a:pt x="253" y="511"/>
                </a:lnTo>
                <a:lnTo>
                  <a:pt x="239" y="511"/>
                </a:lnTo>
                <a:lnTo>
                  <a:pt x="223" y="511"/>
                </a:lnTo>
                <a:lnTo>
                  <a:pt x="205" y="511"/>
                </a:lnTo>
                <a:lnTo>
                  <a:pt x="183" y="511"/>
                </a:lnTo>
                <a:lnTo>
                  <a:pt x="159" y="511"/>
                </a:lnTo>
                <a:lnTo>
                  <a:pt x="131" y="511"/>
                </a:lnTo>
                <a:lnTo>
                  <a:pt x="101" y="511"/>
                </a:lnTo>
                <a:lnTo>
                  <a:pt x="66" y="511"/>
                </a:lnTo>
                <a:lnTo>
                  <a:pt x="27" y="510"/>
                </a:lnTo>
                <a:lnTo>
                  <a:pt x="22" y="510"/>
                </a:lnTo>
                <a:lnTo>
                  <a:pt x="17" y="509"/>
                </a:lnTo>
                <a:lnTo>
                  <a:pt x="13" y="506"/>
                </a:lnTo>
                <a:lnTo>
                  <a:pt x="9" y="503"/>
                </a:lnTo>
                <a:lnTo>
                  <a:pt x="5" y="499"/>
                </a:lnTo>
                <a:lnTo>
                  <a:pt x="3" y="495"/>
                </a:lnTo>
                <a:lnTo>
                  <a:pt x="1" y="490"/>
                </a:lnTo>
                <a:lnTo>
                  <a:pt x="1" y="485"/>
                </a:lnTo>
                <a:lnTo>
                  <a:pt x="0" y="485"/>
                </a:lnTo>
                <a:lnTo>
                  <a:pt x="1" y="473"/>
                </a:lnTo>
                <a:lnTo>
                  <a:pt x="2" y="462"/>
                </a:lnTo>
                <a:lnTo>
                  <a:pt x="3" y="451"/>
                </a:lnTo>
                <a:lnTo>
                  <a:pt x="5" y="440"/>
                </a:lnTo>
                <a:lnTo>
                  <a:pt x="9" y="429"/>
                </a:lnTo>
                <a:lnTo>
                  <a:pt x="12" y="419"/>
                </a:lnTo>
                <a:lnTo>
                  <a:pt x="15" y="408"/>
                </a:lnTo>
                <a:lnTo>
                  <a:pt x="19" y="398"/>
                </a:lnTo>
                <a:lnTo>
                  <a:pt x="24" y="389"/>
                </a:lnTo>
                <a:lnTo>
                  <a:pt x="29" y="379"/>
                </a:lnTo>
                <a:lnTo>
                  <a:pt x="35" y="370"/>
                </a:lnTo>
                <a:lnTo>
                  <a:pt x="41" y="360"/>
                </a:lnTo>
                <a:lnTo>
                  <a:pt x="47" y="352"/>
                </a:lnTo>
                <a:lnTo>
                  <a:pt x="55" y="344"/>
                </a:lnTo>
                <a:lnTo>
                  <a:pt x="62" y="335"/>
                </a:lnTo>
                <a:lnTo>
                  <a:pt x="70" y="328"/>
                </a:lnTo>
                <a:lnTo>
                  <a:pt x="79" y="321"/>
                </a:lnTo>
                <a:lnTo>
                  <a:pt x="87" y="313"/>
                </a:lnTo>
                <a:lnTo>
                  <a:pt x="96" y="307"/>
                </a:lnTo>
                <a:lnTo>
                  <a:pt x="105" y="301"/>
                </a:lnTo>
                <a:lnTo>
                  <a:pt x="115" y="294"/>
                </a:lnTo>
                <a:lnTo>
                  <a:pt x="125" y="289"/>
                </a:lnTo>
                <a:lnTo>
                  <a:pt x="135" y="285"/>
                </a:lnTo>
                <a:lnTo>
                  <a:pt x="146" y="280"/>
                </a:lnTo>
                <a:lnTo>
                  <a:pt x="156" y="276"/>
                </a:lnTo>
                <a:lnTo>
                  <a:pt x="167" y="273"/>
                </a:lnTo>
                <a:lnTo>
                  <a:pt x="179" y="269"/>
                </a:lnTo>
                <a:lnTo>
                  <a:pt x="190" y="267"/>
                </a:lnTo>
                <a:lnTo>
                  <a:pt x="202" y="265"/>
                </a:lnTo>
                <a:lnTo>
                  <a:pt x="214" y="264"/>
                </a:lnTo>
                <a:lnTo>
                  <a:pt x="226" y="263"/>
                </a:lnTo>
                <a:lnTo>
                  <a:pt x="238" y="263"/>
                </a:lnTo>
                <a:close/>
                <a:moveTo>
                  <a:pt x="293" y="73"/>
                </a:moveTo>
                <a:lnTo>
                  <a:pt x="288" y="68"/>
                </a:lnTo>
                <a:lnTo>
                  <a:pt x="281" y="63"/>
                </a:lnTo>
                <a:lnTo>
                  <a:pt x="275" y="60"/>
                </a:lnTo>
                <a:lnTo>
                  <a:pt x="268" y="57"/>
                </a:lnTo>
                <a:lnTo>
                  <a:pt x="261" y="54"/>
                </a:lnTo>
                <a:lnTo>
                  <a:pt x="253" y="53"/>
                </a:lnTo>
                <a:lnTo>
                  <a:pt x="246" y="52"/>
                </a:lnTo>
                <a:lnTo>
                  <a:pt x="238" y="51"/>
                </a:lnTo>
                <a:lnTo>
                  <a:pt x="230" y="52"/>
                </a:lnTo>
                <a:lnTo>
                  <a:pt x="222" y="53"/>
                </a:lnTo>
                <a:lnTo>
                  <a:pt x="215" y="54"/>
                </a:lnTo>
                <a:lnTo>
                  <a:pt x="207" y="57"/>
                </a:lnTo>
                <a:lnTo>
                  <a:pt x="201" y="60"/>
                </a:lnTo>
                <a:lnTo>
                  <a:pt x="195" y="63"/>
                </a:lnTo>
                <a:lnTo>
                  <a:pt x="188" y="68"/>
                </a:lnTo>
                <a:lnTo>
                  <a:pt x="183" y="73"/>
                </a:lnTo>
                <a:lnTo>
                  <a:pt x="178" y="78"/>
                </a:lnTo>
                <a:lnTo>
                  <a:pt x="174" y="83"/>
                </a:lnTo>
                <a:lnTo>
                  <a:pt x="170" y="90"/>
                </a:lnTo>
                <a:lnTo>
                  <a:pt x="166" y="96"/>
                </a:lnTo>
                <a:lnTo>
                  <a:pt x="163" y="102"/>
                </a:lnTo>
                <a:lnTo>
                  <a:pt x="161" y="109"/>
                </a:lnTo>
                <a:lnTo>
                  <a:pt x="160" y="117"/>
                </a:lnTo>
                <a:lnTo>
                  <a:pt x="160" y="124"/>
                </a:lnTo>
                <a:lnTo>
                  <a:pt x="160" y="131"/>
                </a:lnTo>
                <a:lnTo>
                  <a:pt x="161" y="139"/>
                </a:lnTo>
                <a:lnTo>
                  <a:pt x="163" y="146"/>
                </a:lnTo>
                <a:lnTo>
                  <a:pt x="166" y="152"/>
                </a:lnTo>
                <a:lnTo>
                  <a:pt x="170" y="159"/>
                </a:lnTo>
                <a:lnTo>
                  <a:pt x="174" y="165"/>
                </a:lnTo>
                <a:lnTo>
                  <a:pt x="178" y="170"/>
                </a:lnTo>
                <a:lnTo>
                  <a:pt x="183" y="175"/>
                </a:lnTo>
                <a:lnTo>
                  <a:pt x="188" y="180"/>
                </a:lnTo>
                <a:lnTo>
                  <a:pt x="195" y="185"/>
                </a:lnTo>
                <a:lnTo>
                  <a:pt x="201" y="188"/>
                </a:lnTo>
                <a:lnTo>
                  <a:pt x="207" y="191"/>
                </a:lnTo>
                <a:lnTo>
                  <a:pt x="215" y="194"/>
                </a:lnTo>
                <a:lnTo>
                  <a:pt x="222" y="195"/>
                </a:lnTo>
                <a:lnTo>
                  <a:pt x="230" y="196"/>
                </a:lnTo>
                <a:lnTo>
                  <a:pt x="238" y="197"/>
                </a:lnTo>
                <a:lnTo>
                  <a:pt x="246" y="196"/>
                </a:lnTo>
                <a:lnTo>
                  <a:pt x="253" y="195"/>
                </a:lnTo>
                <a:lnTo>
                  <a:pt x="261" y="194"/>
                </a:lnTo>
                <a:lnTo>
                  <a:pt x="268" y="191"/>
                </a:lnTo>
                <a:lnTo>
                  <a:pt x="275" y="188"/>
                </a:lnTo>
                <a:lnTo>
                  <a:pt x="281" y="185"/>
                </a:lnTo>
                <a:lnTo>
                  <a:pt x="288" y="180"/>
                </a:lnTo>
                <a:lnTo>
                  <a:pt x="293" y="175"/>
                </a:lnTo>
                <a:lnTo>
                  <a:pt x="298" y="170"/>
                </a:lnTo>
                <a:lnTo>
                  <a:pt x="302" y="165"/>
                </a:lnTo>
                <a:lnTo>
                  <a:pt x="307" y="159"/>
                </a:lnTo>
                <a:lnTo>
                  <a:pt x="310" y="152"/>
                </a:lnTo>
                <a:lnTo>
                  <a:pt x="312" y="146"/>
                </a:lnTo>
                <a:lnTo>
                  <a:pt x="314" y="139"/>
                </a:lnTo>
                <a:lnTo>
                  <a:pt x="315" y="131"/>
                </a:lnTo>
                <a:lnTo>
                  <a:pt x="316" y="124"/>
                </a:lnTo>
                <a:lnTo>
                  <a:pt x="315" y="117"/>
                </a:lnTo>
                <a:lnTo>
                  <a:pt x="314" y="109"/>
                </a:lnTo>
                <a:lnTo>
                  <a:pt x="312" y="102"/>
                </a:lnTo>
                <a:lnTo>
                  <a:pt x="310" y="96"/>
                </a:lnTo>
                <a:lnTo>
                  <a:pt x="307" y="90"/>
                </a:lnTo>
                <a:lnTo>
                  <a:pt x="302" y="83"/>
                </a:lnTo>
                <a:lnTo>
                  <a:pt x="298" y="78"/>
                </a:lnTo>
                <a:lnTo>
                  <a:pt x="293" y="73"/>
                </a:lnTo>
                <a:close/>
                <a:moveTo>
                  <a:pt x="238" y="0"/>
                </a:moveTo>
                <a:lnTo>
                  <a:pt x="251" y="1"/>
                </a:lnTo>
                <a:lnTo>
                  <a:pt x="265" y="3"/>
                </a:lnTo>
                <a:lnTo>
                  <a:pt x="277" y="6"/>
                </a:lnTo>
                <a:lnTo>
                  <a:pt x="290" y="10"/>
                </a:lnTo>
                <a:lnTo>
                  <a:pt x="301" y="15"/>
                </a:lnTo>
                <a:lnTo>
                  <a:pt x="312" y="22"/>
                </a:lnTo>
                <a:lnTo>
                  <a:pt x="322" y="29"/>
                </a:lnTo>
                <a:lnTo>
                  <a:pt x="332" y="36"/>
                </a:lnTo>
                <a:lnTo>
                  <a:pt x="340" y="46"/>
                </a:lnTo>
                <a:lnTo>
                  <a:pt x="347" y="55"/>
                </a:lnTo>
                <a:lnTo>
                  <a:pt x="354" y="64"/>
                </a:lnTo>
                <a:lnTo>
                  <a:pt x="360" y="76"/>
                </a:lnTo>
                <a:lnTo>
                  <a:pt x="364" y="87"/>
                </a:lnTo>
                <a:lnTo>
                  <a:pt x="367" y="99"/>
                </a:lnTo>
                <a:lnTo>
                  <a:pt x="369" y="111"/>
                </a:lnTo>
                <a:lnTo>
                  <a:pt x="370" y="124"/>
                </a:lnTo>
                <a:lnTo>
                  <a:pt x="369" y="137"/>
                </a:lnTo>
                <a:lnTo>
                  <a:pt x="367" y="149"/>
                </a:lnTo>
                <a:lnTo>
                  <a:pt x="364" y="161"/>
                </a:lnTo>
                <a:lnTo>
                  <a:pt x="360" y="172"/>
                </a:lnTo>
                <a:lnTo>
                  <a:pt x="354" y="183"/>
                </a:lnTo>
                <a:lnTo>
                  <a:pt x="347" y="193"/>
                </a:lnTo>
                <a:lnTo>
                  <a:pt x="340" y="202"/>
                </a:lnTo>
                <a:lnTo>
                  <a:pt x="332" y="212"/>
                </a:lnTo>
                <a:lnTo>
                  <a:pt x="322" y="219"/>
                </a:lnTo>
                <a:lnTo>
                  <a:pt x="312" y="226"/>
                </a:lnTo>
                <a:lnTo>
                  <a:pt x="301" y="233"/>
                </a:lnTo>
                <a:lnTo>
                  <a:pt x="290" y="238"/>
                </a:lnTo>
                <a:lnTo>
                  <a:pt x="277" y="242"/>
                </a:lnTo>
                <a:lnTo>
                  <a:pt x="265" y="245"/>
                </a:lnTo>
                <a:lnTo>
                  <a:pt x="251" y="247"/>
                </a:lnTo>
                <a:lnTo>
                  <a:pt x="238" y="247"/>
                </a:lnTo>
                <a:lnTo>
                  <a:pt x="224" y="247"/>
                </a:lnTo>
                <a:lnTo>
                  <a:pt x="211" y="245"/>
                </a:lnTo>
                <a:lnTo>
                  <a:pt x="199" y="242"/>
                </a:lnTo>
                <a:lnTo>
                  <a:pt x="186" y="238"/>
                </a:lnTo>
                <a:lnTo>
                  <a:pt x="175" y="233"/>
                </a:lnTo>
                <a:lnTo>
                  <a:pt x="164" y="226"/>
                </a:lnTo>
                <a:lnTo>
                  <a:pt x="154" y="219"/>
                </a:lnTo>
                <a:lnTo>
                  <a:pt x="144" y="212"/>
                </a:lnTo>
                <a:lnTo>
                  <a:pt x="136" y="202"/>
                </a:lnTo>
                <a:lnTo>
                  <a:pt x="129" y="193"/>
                </a:lnTo>
                <a:lnTo>
                  <a:pt x="121" y="183"/>
                </a:lnTo>
                <a:lnTo>
                  <a:pt x="116" y="172"/>
                </a:lnTo>
                <a:lnTo>
                  <a:pt x="112" y="161"/>
                </a:lnTo>
                <a:lnTo>
                  <a:pt x="109" y="149"/>
                </a:lnTo>
                <a:lnTo>
                  <a:pt x="107" y="137"/>
                </a:lnTo>
                <a:lnTo>
                  <a:pt x="106" y="124"/>
                </a:lnTo>
                <a:lnTo>
                  <a:pt x="107" y="111"/>
                </a:lnTo>
                <a:lnTo>
                  <a:pt x="109" y="99"/>
                </a:lnTo>
                <a:lnTo>
                  <a:pt x="112" y="87"/>
                </a:lnTo>
                <a:lnTo>
                  <a:pt x="116" y="76"/>
                </a:lnTo>
                <a:lnTo>
                  <a:pt x="121" y="64"/>
                </a:lnTo>
                <a:lnTo>
                  <a:pt x="129" y="55"/>
                </a:lnTo>
                <a:lnTo>
                  <a:pt x="136" y="46"/>
                </a:lnTo>
                <a:lnTo>
                  <a:pt x="144" y="36"/>
                </a:lnTo>
                <a:lnTo>
                  <a:pt x="154" y="29"/>
                </a:lnTo>
                <a:lnTo>
                  <a:pt x="164" y="22"/>
                </a:lnTo>
                <a:lnTo>
                  <a:pt x="175" y="15"/>
                </a:lnTo>
                <a:lnTo>
                  <a:pt x="186" y="10"/>
                </a:lnTo>
                <a:lnTo>
                  <a:pt x="199" y="6"/>
                </a:lnTo>
                <a:lnTo>
                  <a:pt x="211" y="3"/>
                </a:lnTo>
                <a:lnTo>
                  <a:pt x="224" y="1"/>
                </a:lnTo>
                <a:lnTo>
                  <a:pt x="2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ru-RU">
              <a:solidFill>
                <a:srgbClr val="000000"/>
              </a:solidFill>
            </a:endParaRPr>
          </a:p>
        </p:txBody>
      </p:sp>
      <p:sp>
        <p:nvSpPr>
          <p:cNvPr id="96" name="Freeform 19"/>
          <p:cNvSpPr>
            <a:spLocks noEditPoints="1"/>
          </p:cNvSpPr>
          <p:nvPr/>
        </p:nvSpPr>
        <p:spPr bwMode="auto">
          <a:xfrm>
            <a:off x="7000839" y="4882255"/>
            <a:ext cx="163523" cy="206141"/>
          </a:xfrm>
          <a:custGeom>
            <a:avLst/>
            <a:gdLst>
              <a:gd name="T0" fmla="*/ 52064195 w 475"/>
              <a:gd name="T1" fmla="*/ 54881050 h 511"/>
              <a:gd name="T2" fmla="*/ 36899910 w 475"/>
              <a:gd name="T3" fmla="*/ 52699130 h 511"/>
              <a:gd name="T4" fmla="*/ 22746633 w 475"/>
              <a:gd name="T5" fmla="*/ 57566457 h 511"/>
              <a:gd name="T6" fmla="*/ 13816275 w 475"/>
              <a:gd name="T7" fmla="*/ 66461691 h 511"/>
              <a:gd name="T8" fmla="*/ 9603951 w 475"/>
              <a:gd name="T9" fmla="*/ 77202913 h 511"/>
              <a:gd name="T10" fmla="*/ 26621954 w 475"/>
              <a:gd name="T11" fmla="*/ 77202913 h 511"/>
              <a:gd name="T12" fmla="*/ 49368176 w 475"/>
              <a:gd name="T13" fmla="*/ 77202913 h 511"/>
              <a:gd name="T14" fmla="*/ 67565482 w 475"/>
              <a:gd name="T15" fmla="*/ 77202913 h 511"/>
              <a:gd name="T16" fmla="*/ 67565482 w 475"/>
              <a:gd name="T17" fmla="*/ 68307679 h 511"/>
              <a:gd name="T18" fmla="*/ 40101227 w 475"/>
              <a:gd name="T19" fmla="*/ 44139828 h 511"/>
              <a:gd name="T20" fmla="*/ 50042181 w 475"/>
              <a:gd name="T21" fmla="*/ 45146805 h 511"/>
              <a:gd name="T22" fmla="*/ 59140834 w 475"/>
              <a:gd name="T23" fmla="*/ 48503667 h 511"/>
              <a:gd name="T24" fmla="*/ 67059774 w 475"/>
              <a:gd name="T25" fmla="*/ 53874073 h 511"/>
              <a:gd name="T26" fmla="*/ 73125406 w 475"/>
              <a:gd name="T27" fmla="*/ 60419421 h 511"/>
              <a:gd name="T28" fmla="*/ 77506436 w 475"/>
              <a:gd name="T29" fmla="*/ 68475645 h 511"/>
              <a:gd name="T30" fmla="*/ 79865453 w 475"/>
              <a:gd name="T31" fmla="*/ 77538435 h 511"/>
              <a:gd name="T32" fmla="*/ 79359744 w 475"/>
              <a:gd name="T33" fmla="*/ 83748261 h 511"/>
              <a:gd name="T34" fmla="*/ 75484422 w 475"/>
              <a:gd name="T35" fmla="*/ 85762215 h 511"/>
              <a:gd name="T36" fmla="*/ 57961121 w 475"/>
              <a:gd name="T37" fmla="*/ 85762215 h 511"/>
              <a:gd name="T38" fmla="*/ 40101227 w 475"/>
              <a:gd name="T39" fmla="*/ 85762215 h 511"/>
              <a:gd name="T40" fmla="*/ 22072628 w 475"/>
              <a:gd name="T41" fmla="*/ 85762215 h 511"/>
              <a:gd name="T42" fmla="*/ 2864315 w 475"/>
              <a:gd name="T43" fmla="*/ 85426692 h 511"/>
              <a:gd name="T44" fmla="*/ 168296 w 475"/>
              <a:gd name="T45" fmla="*/ 82237796 h 511"/>
              <a:gd name="T46" fmla="*/ 505298 w 475"/>
              <a:gd name="T47" fmla="*/ 75692448 h 511"/>
              <a:gd name="T48" fmla="*/ 3201317 w 475"/>
              <a:gd name="T49" fmla="*/ 66797214 h 511"/>
              <a:gd name="T50" fmla="*/ 7918940 w 475"/>
              <a:gd name="T51" fmla="*/ 59076922 h 511"/>
              <a:gd name="T52" fmla="*/ 14658987 w 475"/>
              <a:gd name="T53" fmla="*/ 52531574 h 511"/>
              <a:gd name="T54" fmla="*/ 22746633 w 475"/>
              <a:gd name="T55" fmla="*/ 47832213 h 511"/>
              <a:gd name="T56" fmla="*/ 32013581 w 475"/>
              <a:gd name="T57" fmla="*/ 44811283 h 511"/>
              <a:gd name="T58" fmla="*/ 49368176 w 475"/>
              <a:gd name="T59" fmla="*/ 12251686 h 511"/>
              <a:gd name="T60" fmla="*/ 43976549 w 475"/>
              <a:gd name="T61" fmla="*/ 9062790 h 511"/>
              <a:gd name="T62" fmla="*/ 37405209 w 475"/>
              <a:gd name="T63" fmla="*/ 8895234 h 511"/>
              <a:gd name="T64" fmla="*/ 31676579 w 475"/>
              <a:gd name="T65" fmla="*/ 11412676 h 511"/>
              <a:gd name="T66" fmla="*/ 28138260 w 475"/>
              <a:gd name="T67" fmla="*/ 16112037 h 511"/>
              <a:gd name="T68" fmla="*/ 26958546 w 475"/>
              <a:gd name="T69" fmla="*/ 21985931 h 511"/>
              <a:gd name="T70" fmla="*/ 29317563 w 475"/>
              <a:gd name="T71" fmla="*/ 27692269 h 511"/>
              <a:gd name="T72" fmla="*/ 33866889 w 475"/>
              <a:gd name="T73" fmla="*/ 31552619 h 511"/>
              <a:gd name="T74" fmla="*/ 40101227 w 475"/>
              <a:gd name="T75" fmla="*/ 33063084 h 511"/>
              <a:gd name="T76" fmla="*/ 46335155 w 475"/>
              <a:gd name="T77" fmla="*/ 31552619 h 511"/>
              <a:gd name="T78" fmla="*/ 50884482 w 475"/>
              <a:gd name="T79" fmla="*/ 27692269 h 511"/>
              <a:gd name="T80" fmla="*/ 53075202 w 475"/>
              <a:gd name="T81" fmla="*/ 21985931 h 511"/>
              <a:gd name="T82" fmla="*/ 52232491 w 475"/>
              <a:gd name="T83" fmla="*/ 16112037 h 511"/>
              <a:gd name="T84" fmla="*/ 40101227 w 475"/>
              <a:gd name="T85" fmla="*/ 0 h 511"/>
              <a:gd name="T86" fmla="*/ 50547479 w 475"/>
              <a:gd name="T87" fmla="*/ 2517442 h 511"/>
              <a:gd name="T88" fmla="*/ 58466829 w 475"/>
              <a:gd name="T89" fmla="*/ 9230756 h 511"/>
              <a:gd name="T90" fmla="*/ 62173445 w 475"/>
              <a:gd name="T91" fmla="*/ 18629479 h 511"/>
              <a:gd name="T92" fmla="*/ 60657139 w 475"/>
              <a:gd name="T93" fmla="*/ 28867212 h 511"/>
              <a:gd name="T94" fmla="*/ 54254505 w 475"/>
              <a:gd name="T95" fmla="*/ 36755059 h 511"/>
              <a:gd name="T96" fmla="*/ 44650554 w 475"/>
              <a:gd name="T97" fmla="*/ 41118898 h 511"/>
              <a:gd name="T98" fmla="*/ 33529887 w 475"/>
              <a:gd name="T99" fmla="*/ 40615410 h 511"/>
              <a:gd name="T100" fmla="*/ 24431234 w 475"/>
              <a:gd name="T101" fmla="*/ 35580526 h 511"/>
              <a:gd name="T102" fmla="*/ 18702604 w 475"/>
              <a:gd name="T103" fmla="*/ 27020815 h 511"/>
              <a:gd name="T104" fmla="*/ 18197306 w 475"/>
              <a:gd name="T105" fmla="*/ 16615525 h 511"/>
              <a:gd name="T106" fmla="*/ 22914928 w 475"/>
              <a:gd name="T107" fmla="*/ 7720291 h 511"/>
              <a:gd name="T108" fmla="*/ 31339577 w 475"/>
              <a:gd name="T109" fmla="*/ 1678431 h 5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11">
                <a:moveTo>
                  <a:pt x="367" y="363"/>
                </a:moveTo>
                <a:lnTo>
                  <a:pt x="354" y="353"/>
                </a:lnTo>
                <a:lnTo>
                  <a:pt x="340" y="343"/>
                </a:lnTo>
                <a:lnTo>
                  <a:pt x="324" y="334"/>
                </a:lnTo>
                <a:lnTo>
                  <a:pt x="309" y="327"/>
                </a:lnTo>
                <a:lnTo>
                  <a:pt x="292" y="322"/>
                </a:lnTo>
                <a:lnTo>
                  <a:pt x="274" y="317"/>
                </a:lnTo>
                <a:lnTo>
                  <a:pt x="256" y="314"/>
                </a:lnTo>
                <a:lnTo>
                  <a:pt x="238" y="313"/>
                </a:lnTo>
                <a:lnTo>
                  <a:pt x="219" y="314"/>
                </a:lnTo>
                <a:lnTo>
                  <a:pt x="201" y="317"/>
                </a:lnTo>
                <a:lnTo>
                  <a:pt x="183" y="322"/>
                </a:lnTo>
                <a:lnTo>
                  <a:pt x="167" y="327"/>
                </a:lnTo>
                <a:lnTo>
                  <a:pt x="151" y="334"/>
                </a:lnTo>
                <a:lnTo>
                  <a:pt x="135" y="343"/>
                </a:lnTo>
                <a:lnTo>
                  <a:pt x="122" y="353"/>
                </a:lnTo>
                <a:lnTo>
                  <a:pt x="108" y="363"/>
                </a:lnTo>
                <a:lnTo>
                  <a:pt x="99" y="374"/>
                </a:lnTo>
                <a:lnTo>
                  <a:pt x="90" y="384"/>
                </a:lnTo>
                <a:lnTo>
                  <a:pt x="82" y="396"/>
                </a:lnTo>
                <a:lnTo>
                  <a:pt x="74" y="407"/>
                </a:lnTo>
                <a:lnTo>
                  <a:pt x="68" y="420"/>
                </a:lnTo>
                <a:lnTo>
                  <a:pt x="64" y="432"/>
                </a:lnTo>
                <a:lnTo>
                  <a:pt x="60" y="446"/>
                </a:lnTo>
                <a:lnTo>
                  <a:pt x="57" y="460"/>
                </a:lnTo>
                <a:lnTo>
                  <a:pt x="74" y="460"/>
                </a:lnTo>
                <a:lnTo>
                  <a:pt x="93" y="460"/>
                </a:lnTo>
                <a:lnTo>
                  <a:pt x="113" y="460"/>
                </a:lnTo>
                <a:lnTo>
                  <a:pt x="135" y="460"/>
                </a:lnTo>
                <a:lnTo>
                  <a:pt x="158" y="460"/>
                </a:lnTo>
                <a:lnTo>
                  <a:pt x="183" y="460"/>
                </a:lnTo>
                <a:lnTo>
                  <a:pt x="209" y="460"/>
                </a:lnTo>
                <a:lnTo>
                  <a:pt x="238" y="460"/>
                </a:lnTo>
                <a:lnTo>
                  <a:pt x="267" y="460"/>
                </a:lnTo>
                <a:lnTo>
                  <a:pt x="293" y="460"/>
                </a:lnTo>
                <a:lnTo>
                  <a:pt x="318" y="460"/>
                </a:lnTo>
                <a:lnTo>
                  <a:pt x="341" y="460"/>
                </a:lnTo>
                <a:lnTo>
                  <a:pt x="362" y="460"/>
                </a:lnTo>
                <a:lnTo>
                  <a:pt x="382" y="460"/>
                </a:lnTo>
                <a:lnTo>
                  <a:pt x="401" y="460"/>
                </a:lnTo>
                <a:lnTo>
                  <a:pt x="418" y="460"/>
                </a:lnTo>
                <a:lnTo>
                  <a:pt x="415" y="446"/>
                </a:lnTo>
                <a:lnTo>
                  <a:pt x="412" y="432"/>
                </a:lnTo>
                <a:lnTo>
                  <a:pt x="407" y="420"/>
                </a:lnTo>
                <a:lnTo>
                  <a:pt x="401" y="407"/>
                </a:lnTo>
                <a:lnTo>
                  <a:pt x="393" y="396"/>
                </a:lnTo>
                <a:lnTo>
                  <a:pt x="386" y="384"/>
                </a:lnTo>
                <a:lnTo>
                  <a:pt x="377" y="374"/>
                </a:lnTo>
                <a:lnTo>
                  <a:pt x="367" y="363"/>
                </a:lnTo>
                <a:close/>
                <a:moveTo>
                  <a:pt x="238" y="263"/>
                </a:moveTo>
                <a:lnTo>
                  <a:pt x="250" y="263"/>
                </a:lnTo>
                <a:lnTo>
                  <a:pt x="262" y="264"/>
                </a:lnTo>
                <a:lnTo>
                  <a:pt x="274" y="265"/>
                </a:lnTo>
                <a:lnTo>
                  <a:pt x="286" y="267"/>
                </a:lnTo>
                <a:lnTo>
                  <a:pt x="297" y="269"/>
                </a:lnTo>
                <a:lnTo>
                  <a:pt x="309" y="273"/>
                </a:lnTo>
                <a:lnTo>
                  <a:pt x="319" y="276"/>
                </a:lnTo>
                <a:lnTo>
                  <a:pt x="330" y="280"/>
                </a:lnTo>
                <a:lnTo>
                  <a:pt x="340" y="285"/>
                </a:lnTo>
                <a:lnTo>
                  <a:pt x="351" y="289"/>
                </a:lnTo>
                <a:lnTo>
                  <a:pt x="361" y="294"/>
                </a:lnTo>
                <a:lnTo>
                  <a:pt x="370" y="301"/>
                </a:lnTo>
                <a:lnTo>
                  <a:pt x="380" y="307"/>
                </a:lnTo>
                <a:lnTo>
                  <a:pt x="388" y="313"/>
                </a:lnTo>
                <a:lnTo>
                  <a:pt x="398" y="321"/>
                </a:lnTo>
                <a:lnTo>
                  <a:pt x="406" y="328"/>
                </a:lnTo>
                <a:lnTo>
                  <a:pt x="413" y="335"/>
                </a:lnTo>
                <a:lnTo>
                  <a:pt x="421" y="344"/>
                </a:lnTo>
                <a:lnTo>
                  <a:pt x="428" y="352"/>
                </a:lnTo>
                <a:lnTo>
                  <a:pt x="434" y="360"/>
                </a:lnTo>
                <a:lnTo>
                  <a:pt x="440" y="370"/>
                </a:lnTo>
                <a:lnTo>
                  <a:pt x="447" y="379"/>
                </a:lnTo>
                <a:lnTo>
                  <a:pt x="452" y="389"/>
                </a:lnTo>
                <a:lnTo>
                  <a:pt x="456" y="398"/>
                </a:lnTo>
                <a:lnTo>
                  <a:pt x="460" y="408"/>
                </a:lnTo>
                <a:lnTo>
                  <a:pt x="465" y="419"/>
                </a:lnTo>
                <a:lnTo>
                  <a:pt x="468" y="429"/>
                </a:lnTo>
                <a:lnTo>
                  <a:pt x="470" y="440"/>
                </a:lnTo>
                <a:lnTo>
                  <a:pt x="472" y="451"/>
                </a:lnTo>
                <a:lnTo>
                  <a:pt x="474" y="462"/>
                </a:lnTo>
                <a:lnTo>
                  <a:pt x="475" y="473"/>
                </a:lnTo>
                <a:lnTo>
                  <a:pt x="475" y="485"/>
                </a:lnTo>
                <a:lnTo>
                  <a:pt x="474" y="490"/>
                </a:lnTo>
                <a:lnTo>
                  <a:pt x="473" y="495"/>
                </a:lnTo>
                <a:lnTo>
                  <a:pt x="471" y="499"/>
                </a:lnTo>
                <a:lnTo>
                  <a:pt x="467" y="503"/>
                </a:lnTo>
                <a:lnTo>
                  <a:pt x="463" y="506"/>
                </a:lnTo>
                <a:lnTo>
                  <a:pt x="458" y="509"/>
                </a:lnTo>
                <a:lnTo>
                  <a:pt x="453" y="510"/>
                </a:lnTo>
                <a:lnTo>
                  <a:pt x="448" y="511"/>
                </a:lnTo>
                <a:lnTo>
                  <a:pt x="447" y="511"/>
                </a:lnTo>
                <a:lnTo>
                  <a:pt x="446" y="510"/>
                </a:lnTo>
                <a:lnTo>
                  <a:pt x="408" y="511"/>
                </a:lnTo>
                <a:lnTo>
                  <a:pt x="375" y="511"/>
                </a:lnTo>
                <a:lnTo>
                  <a:pt x="344" y="511"/>
                </a:lnTo>
                <a:lnTo>
                  <a:pt x="316" y="511"/>
                </a:lnTo>
                <a:lnTo>
                  <a:pt x="292" y="511"/>
                </a:lnTo>
                <a:lnTo>
                  <a:pt x="271" y="511"/>
                </a:lnTo>
                <a:lnTo>
                  <a:pt x="253" y="511"/>
                </a:lnTo>
                <a:lnTo>
                  <a:pt x="238" y="511"/>
                </a:lnTo>
                <a:lnTo>
                  <a:pt x="223" y="511"/>
                </a:lnTo>
                <a:lnTo>
                  <a:pt x="205" y="511"/>
                </a:lnTo>
                <a:lnTo>
                  <a:pt x="183" y="511"/>
                </a:lnTo>
                <a:lnTo>
                  <a:pt x="159" y="511"/>
                </a:lnTo>
                <a:lnTo>
                  <a:pt x="131" y="511"/>
                </a:lnTo>
                <a:lnTo>
                  <a:pt x="100" y="511"/>
                </a:lnTo>
                <a:lnTo>
                  <a:pt x="66" y="511"/>
                </a:lnTo>
                <a:lnTo>
                  <a:pt x="27" y="510"/>
                </a:lnTo>
                <a:lnTo>
                  <a:pt x="22" y="510"/>
                </a:lnTo>
                <a:lnTo>
                  <a:pt x="17" y="509"/>
                </a:lnTo>
                <a:lnTo>
                  <a:pt x="13" y="506"/>
                </a:lnTo>
                <a:lnTo>
                  <a:pt x="9" y="503"/>
                </a:lnTo>
                <a:lnTo>
                  <a:pt x="5" y="499"/>
                </a:lnTo>
                <a:lnTo>
                  <a:pt x="2" y="495"/>
                </a:lnTo>
                <a:lnTo>
                  <a:pt x="1" y="490"/>
                </a:lnTo>
                <a:lnTo>
                  <a:pt x="0" y="485"/>
                </a:lnTo>
                <a:lnTo>
                  <a:pt x="1" y="473"/>
                </a:lnTo>
                <a:lnTo>
                  <a:pt x="1" y="462"/>
                </a:lnTo>
                <a:lnTo>
                  <a:pt x="3" y="451"/>
                </a:lnTo>
                <a:lnTo>
                  <a:pt x="5" y="440"/>
                </a:lnTo>
                <a:lnTo>
                  <a:pt x="8" y="429"/>
                </a:lnTo>
                <a:lnTo>
                  <a:pt x="11" y="419"/>
                </a:lnTo>
                <a:lnTo>
                  <a:pt x="15" y="408"/>
                </a:lnTo>
                <a:lnTo>
                  <a:pt x="19" y="398"/>
                </a:lnTo>
                <a:lnTo>
                  <a:pt x="24" y="389"/>
                </a:lnTo>
                <a:lnTo>
                  <a:pt x="30" y="379"/>
                </a:lnTo>
                <a:lnTo>
                  <a:pt x="35" y="370"/>
                </a:lnTo>
                <a:lnTo>
                  <a:pt x="41" y="360"/>
                </a:lnTo>
                <a:lnTo>
                  <a:pt x="47" y="352"/>
                </a:lnTo>
                <a:lnTo>
                  <a:pt x="55" y="344"/>
                </a:lnTo>
                <a:lnTo>
                  <a:pt x="62" y="335"/>
                </a:lnTo>
                <a:lnTo>
                  <a:pt x="70" y="328"/>
                </a:lnTo>
                <a:lnTo>
                  <a:pt x="79" y="321"/>
                </a:lnTo>
                <a:lnTo>
                  <a:pt x="87" y="313"/>
                </a:lnTo>
                <a:lnTo>
                  <a:pt x="95" y="307"/>
                </a:lnTo>
                <a:lnTo>
                  <a:pt x="105" y="301"/>
                </a:lnTo>
                <a:lnTo>
                  <a:pt x="115" y="294"/>
                </a:lnTo>
                <a:lnTo>
                  <a:pt x="125" y="289"/>
                </a:lnTo>
                <a:lnTo>
                  <a:pt x="135" y="285"/>
                </a:lnTo>
                <a:lnTo>
                  <a:pt x="146" y="280"/>
                </a:lnTo>
                <a:lnTo>
                  <a:pt x="156" y="276"/>
                </a:lnTo>
                <a:lnTo>
                  <a:pt x="168" y="273"/>
                </a:lnTo>
                <a:lnTo>
                  <a:pt x="178" y="269"/>
                </a:lnTo>
                <a:lnTo>
                  <a:pt x="190" y="267"/>
                </a:lnTo>
                <a:lnTo>
                  <a:pt x="202" y="265"/>
                </a:lnTo>
                <a:lnTo>
                  <a:pt x="214" y="264"/>
                </a:lnTo>
                <a:lnTo>
                  <a:pt x="225" y="263"/>
                </a:lnTo>
                <a:lnTo>
                  <a:pt x="238" y="263"/>
                </a:lnTo>
                <a:close/>
                <a:moveTo>
                  <a:pt x="293" y="73"/>
                </a:moveTo>
                <a:lnTo>
                  <a:pt x="288" y="68"/>
                </a:lnTo>
                <a:lnTo>
                  <a:pt x="282" y="63"/>
                </a:lnTo>
                <a:lnTo>
                  <a:pt x="275" y="60"/>
                </a:lnTo>
                <a:lnTo>
                  <a:pt x="268" y="57"/>
                </a:lnTo>
                <a:lnTo>
                  <a:pt x="261" y="54"/>
                </a:lnTo>
                <a:lnTo>
                  <a:pt x="253" y="53"/>
                </a:lnTo>
                <a:lnTo>
                  <a:pt x="246" y="52"/>
                </a:lnTo>
                <a:lnTo>
                  <a:pt x="238" y="51"/>
                </a:lnTo>
                <a:lnTo>
                  <a:pt x="230" y="52"/>
                </a:lnTo>
                <a:lnTo>
                  <a:pt x="222" y="53"/>
                </a:lnTo>
                <a:lnTo>
                  <a:pt x="215" y="54"/>
                </a:lnTo>
                <a:lnTo>
                  <a:pt x="207" y="57"/>
                </a:lnTo>
                <a:lnTo>
                  <a:pt x="201" y="60"/>
                </a:lnTo>
                <a:lnTo>
                  <a:pt x="195" y="63"/>
                </a:lnTo>
                <a:lnTo>
                  <a:pt x="188" y="68"/>
                </a:lnTo>
                <a:lnTo>
                  <a:pt x="183" y="73"/>
                </a:lnTo>
                <a:lnTo>
                  <a:pt x="178" y="78"/>
                </a:lnTo>
                <a:lnTo>
                  <a:pt x="174" y="83"/>
                </a:lnTo>
                <a:lnTo>
                  <a:pt x="170" y="90"/>
                </a:lnTo>
                <a:lnTo>
                  <a:pt x="167" y="96"/>
                </a:lnTo>
                <a:lnTo>
                  <a:pt x="163" y="102"/>
                </a:lnTo>
                <a:lnTo>
                  <a:pt x="161" y="109"/>
                </a:lnTo>
                <a:lnTo>
                  <a:pt x="160" y="117"/>
                </a:lnTo>
                <a:lnTo>
                  <a:pt x="160" y="124"/>
                </a:lnTo>
                <a:lnTo>
                  <a:pt x="160" y="131"/>
                </a:lnTo>
                <a:lnTo>
                  <a:pt x="161" y="139"/>
                </a:lnTo>
                <a:lnTo>
                  <a:pt x="163" y="146"/>
                </a:lnTo>
                <a:lnTo>
                  <a:pt x="167" y="152"/>
                </a:lnTo>
                <a:lnTo>
                  <a:pt x="170" y="159"/>
                </a:lnTo>
                <a:lnTo>
                  <a:pt x="174" y="165"/>
                </a:lnTo>
                <a:lnTo>
                  <a:pt x="178" y="170"/>
                </a:lnTo>
                <a:lnTo>
                  <a:pt x="183" y="175"/>
                </a:lnTo>
                <a:lnTo>
                  <a:pt x="188" y="180"/>
                </a:lnTo>
                <a:lnTo>
                  <a:pt x="195" y="185"/>
                </a:lnTo>
                <a:lnTo>
                  <a:pt x="201" y="188"/>
                </a:lnTo>
                <a:lnTo>
                  <a:pt x="207" y="191"/>
                </a:lnTo>
                <a:lnTo>
                  <a:pt x="215" y="194"/>
                </a:lnTo>
                <a:lnTo>
                  <a:pt x="222" y="195"/>
                </a:lnTo>
                <a:lnTo>
                  <a:pt x="230" y="196"/>
                </a:lnTo>
                <a:lnTo>
                  <a:pt x="238" y="197"/>
                </a:lnTo>
                <a:lnTo>
                  <a:pt x="246" y="196"/>
                </a:lnTo>
                <a:lnTo>
                  <a:pt x="253" y="195"/>
                </a:lnTo>
                <a:lnTo>
                  <a:pt x="261" y="194"/>
                </a:lnTo>
                <a:lnTo>
                  <a:pt x="268" y="191"/>
                </a:lnTo>
                <a:lnTo>
                  <a:pt x="275" y="188"/>
                </a:lnTo>
                <a:lnTo>
                  <a:pt x="282" y="185"/>
                </a:lnTo>
                <a:lnTo>
                  <a:pt x="288" y="180"/>
                </a:lnTo>
                <a:lnTo>
                  <a:pt x="293" y="175"/>
                </a:lnTo>
                <a:lnTo>
                  <a:pt x="298" y="170"/>
                </a:lnTo>
                <a:lnTo>
                  <a:pt x="302" y="165"/>
                </a:lnTo>
                <a:lnTo>
                  <a:pt x="307" y="159"/>
                </a:lnTo>
                <a:lnTo>
                  <a:pt x="310" y="152"/>
                </a:lnTo>
                <a:lnTo>
                  <a:pt x="312" y="146"/>
                </a:lnTo>
                <a:lnTo>
                  <a:pt x="314" y="139"/>
                </a:lnTo>
                <a:lnTo>
                  <a:pt x="315" y="131"/>
                </a:lnTo>
                <a:lnTo>
                  <a:pt x="316" y="124"/>
                </a:lnTo>
                <a:lnTo>
                  <a:pt x="315" y="117"/>
                </a:lnTo>
                <a:lnTo>
                  <a:pt x="314" y="109"/>
                </a:lnTo>
                <a:lnTo>
                  <a:pt x="312" y="102"/>
                </a:lnTo>
                <a:lnTo>
                  <a:pt x="310" y="96"/>
                </a:lnTo>
                <a:lnTo>
                  <a:pt x="307" y="90"/>
                </a:lnTo>
                <a:lnTo>
                  <a:pt x="302" y="83"/>
                </a:lnTo>
                <a:lnTo>
                  <a:pt x="298" y="78"/>
                </a:lnTo>
                <a:lnTo>
                  <a:pt x="293" y="73"/>
                </a:lnTo>
                <a:close/>
                <a:moveTo>
                  <a:pt x="238" y="0"/>
                </a:moveTo>
                <a:lnTo>
                  <a:pt x="251" y="1"/>
                </a:lnTo>
                <a:lnTo>
                  <a:pt x="265" y="3"/>
                </a:lnTo>
                <a:lnTo>
                  <a:pt x="277" y="6"/>
                </a:lnTo>
                <a:lnTo>
                  <a:pt x="289" y="10"/>
                </a:lnTo>
                <a:lnTo>
                  <a:pt x="300" y="15"/>
                </a:lnTo>
                <a:lnTo>
                  <a:pt x="312" y="22"/>
                </a:lnTo>
                <a:lnTo>
                  <a:pt x="322" y="29"/>
                </a:lnTo>
                <a:lnTo>
                  <a:pt x="332" y="36"/>
                </a:lnTo>
                <a:lnTo>
                  <a:pt x="340" y="46"/>
                </a:lnTo>
                <a:lnTo>
                  <a:pt x="347" y="55"/>
                </a:lnTo>
                <a:lnTo>
                  <a:pt x="354" y="64"/>
                </a:lnTo>
                <a:lnTo>
                  <a:pt x="360" y="76"/>
                </a:lnTo>
                <a:lnTo>
                  <a:pt x="364" y="87"/>
                </a:lnTo>
                <a:lnTo>
                  <a:pt x="367" y="99"/>
                </a:lnTo>
                <a:lnTo>
                  <a:pt x="369" y="111"/>
                </a:lnTo>
                <a:lnTo>
                  <a:pt x="370" y="124"/>
                </a:lnTo>
                <a:lnTo>
                  <a:pt x="369" y="137"/>
                </a:lnTo>
                <a:lnTo>
                  <a:pt x="367" y="149"/>
                </a:lnTo>
                <a:lnTo>
                  <a:pt x="364" y="161"/>
                </a:lnTo>
                <a:lnTo>
                  <a:pt x="360" y="172"/>
                </a:lnTo>
                <a:lnTo>
                  <a:pt x="354" y="183"/>
                </a:lnTo>
                <a:lnTo>
                  <a:pt x="347" y="193"/>
                </a:lnTo>
                <a:lnTo>
                  <a:pt x="340" y="202"/>
                </a:lnTo>
                <a:lnTo>
                  <a:pt x="332" y="212"/>
                </a:lnTo>
                <a:lnTo>
                  <a:pt x="322" y="219"/>
                </a:lnTo>
                <a:lnTo>
                  <a:pt x="312" y="226"/>
                </a:lnTo>
                <a:lnTo>
                  <a:pt x="300" y="233"/>
                </a:lnTo>
                <a:lnTo>
                  <a:pt x="289" y="238"/>
                </a:lnTo>
                <a:lnTo>
                  <a:pt x="277" y="242"/>
                </a:lnTo>
                <a:lnTo>
                  <a:pt x="265" y="245"/>
                </a:lnTo>
                <a:lnTo>
                  <a:pt x="251" y="247"/>
                </a:lnTo>
                <a:lnTo>
                  <a:pt x="238" y="247"/>
                </a:lnTo>
                <a:lnTo>
                  <a:pt x="224" y="247"/>
                </a:lnTo>
                <a:lnTo>
                  <a:pt x="211" y="245"/>
                </a:lnTo>
                <a:lnTo>
                  <a:pt x="199" y="242"/>
                </a:lnTo>
                <a:lnTo>
                  <a:pt x="186" y="238"/>
                </a:lnTo>
                <a:lnTo>
                  <a:pt x="175" y="233"/>
                </a:lnTo>
                <a:lnTo>
                  <a:pt x="164" y="226"/>
                </a:lnTo>
                <a:lnTo>
                  <a:pt x="154" y="219"/>
                </a:lnTo>
                <a:lnTo>
                  <a:pt x="145" y="212"/>
                </a:lnTo>
                <a:lnTo>
                  <a:pt x="136" y="202"/>
                </a:lnTo>
                <a:lnTo>
                  <a:pt x="128" y="193"/>
                </a:lnTo>
                <a:lnTo>
                  <a:pt x="122" y="183"/>
                </a:lnTo>
                <a:lnTo>
                  <a:pt x="116" y="172"/>
                </a:lnTo>
                <a:lnTo>
                  <a:pt x="111" y="161"/>
                </a:lnTo>
                <a:lnTo>
                  <a:pt x="108" y="149"/>
                </a:lnTo>
                <a:lnTo>
                  <a:pt x="106" y="137"/>
                </a:lnTo>
                <a:lnTo>
                  <a:pt x="106" y="124"/>
                </a:lnTo>
                <a:lnTo>
                  <a:pt x="106" y="111"/>
                </a:lnTo>
                <a:lnTo>
                  <a:pt x="108" y="99"/>
                </a:lnTo>
                <a:lnTo>
                  <a:pt x="111" y="87"/>
                </a:lnTo>
                <a:lnTo>
                  <a:pt x="116" y="76"/>
                </a:lnTo>
                <a:lnTo>
                  <a:pt x="122" y="64"/>
                </a:lnTo>
                <a:lnTo>
                  <a:pt x="128" y="55"/>
                </a:lnTo>
                <a:lnTo>
                  <a:pt x="136" y="46"/>
                </a:lnTo>
                <a:lnTo>
                  <a:pt x="145" y="36"/>
                </a:lnTo>
                <a:lnTo>
                  <a:pt x="154" y="29"/>
                </a:lnTo>
                <a:lnTo>
                  <a:pt x="164" y="22"/>
                </a:lnTo>
                <a:lnTo>
                  <a:pt x="175" y="15"/>
                </a:lnTo>
                <a:lnTo>
                  <a:pt x="186" y="10"/>
                </a:lnTo>
                <a:lnTo>
                  <a:pt x="199" y="6"/>
                </a:lnTo>
                <a:lnTo>
                  <a:pt x="211" y="3"/>
                </a:lnTo>
                <a:lnTo>
                  <a:pt x="224" y="1"/>
                </a:lnTo>
                <a:lnTo>
                  <a:pt x="2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ru-RU">
              <a:solidFill>
                <a:srgbClr val="000000"/>
              </a:solidFill>
            </a:endParaRPr>
          </a:p>
        </p:txBody>
      </p:sp>
      <p:sp>
        <p:nvSpPr>
          <p:cNvPr id="97" name="Freeform 7"/>
          <p:cNvSpPr>
            <a:spLocks noEditPoints="1"/>
          </p:cNvSpPr>
          <p:nvPr/>
        </p:nvSpPr>
        <p:spPr bwMode="auto">
          <a:xfrm>
            <a:off x="5361420" y="5013176"/>
            <a:ext cx="662572" cy="680767"/>
          </a:xfrm>
          <a:custGeom>
            <a:avLst/>
            <a:gdLst>
              <a:gd name="T0" fmla="*/ 13 w 128"/>
              <a:gd name="T1" fmla="*/ 81 h 132"/>
              <a:gd name="T2" fmla="*/ 10 w 128"/>
              <a:gd name="T3" fmla="*/ 102 h 132"/>
              <a:gd name="T4" fmla="*/ 31 w 128"/>
              <a:gd name="T5" fmla="*/ 105 h 132"/>
              <a:gd name="T6" fmla="*/ 32 w 128"/>
              <a:gd name="T7" fmla="*/ 67 h 132"/>
              <a:gd name="T8" fmla="*/ 30 w 128"/>
              <a:gd name="T9" fmla="*/ 59 h 132"/>
              <a:gd name="T10" fmla="*/ 57 w 128"/>
              <a:gd name="T11" fmla="*/ 89 h 132"/>
              <a:gd name="T12" fmla="*/ 35 w 128"/>
              <a:gd name="T13" fmla="*/ 110 h 132"/>
              <a:gd name="T14" fmla="*/ 5 w 128"/>
              <a:gd name="T15" fmla="*/ 106 h 132"/>
              <a:gd name="T16" fmla="*/ 9 w 128"/>
              <a:gd name="T17" fmla="*/ 76 h 132"/>
              <a:gd name="T18" fmla="*/ 54 w 128"/>
              <a:gd name="T19" fmla="*/ 29 h 132"/>
              <a:gd name="T20" fmla="*/ 59 w 128"/>
              <a:gd name="T21" fmla="*/ 29 h 132"/>
              <a:gd name="T22" fmla="*/ 94 w 128"/>
              <a:gd name="T23" fmla="*/ 72 h 132"/>
              <a:gd name="T24" fmla="*/ 92 w 128"/>
              <a:gd name="T25" fmla="*/ 78 h 132"/>
              <a:gd name="T26" fmla="*/ 61 w 128"/>
              <a:gd name="T27" fmla="*/ 86 h 132"/>
              <a:gd name="T28" fmla="*/ 39 w 128"/>
              <a:gd name="T29" fmla="*/ 57 h 132"/>
              <a:gd name="T30" fmla="*/ 57 w 128"/>
              <a:gd name="T31" fmla="*/ 21 h 132"/>
              <a:gd name="T32" fmla="*/ 62 w 128"/>
              <a:gd name="T33" fmla="*/ 17 h 132"/>
              <a:gd name="T34" fmla="*/ 105 w 128"/>
              <a:gd name="T35" fmla="*/ 77 h 132"/>
              <a:gd name="T36" fmla="*/ 57 w 128"/>
              <a:gd name="T37" fmla="*/ 21 h 132"/>
              <a:gd name="T38" fmla="*/ 93 w 128"/>
              <a:gd name="T39" fmla="*/ 37 h 132"/>
              <a:gd name="T40" fmla="*/ 81 w 128"/>
              <a:gd name="T41" fmla="*/ 35 h 132"/>
              <a:gd name="T42" fmla="*/ 96 w 128"/>
              <a:gd name="T43" fmla="*/ 35 h 132"/>
              <a:gd name="T44" fmla="*/ 114 w 128"/>
              <a:gd name="T45" fmla="*/ 17 h 132"/>
              <a:gd name="T46" fmla="*/ 118 w 128"/>
              <a:gd name="T47" fmla="*/ 22 h 132"/>
              <a:gd name="T48" fmla="*/ 86 w 128"/>
              <a:gd name="T49" fmla="*/ 25 h 132"/>
              <a:gd name="T50" fmla="*/ 80 w 128"/>
              <a:gd name="T51" fmla="*/ 24 h 132"/>
              <a:gd name="T52" fmla="*/ 86 w 128"/>
              <a:gd name="T53" fmla="*/ 0 h 132"/>
              <a:gd name="T54" fmla="*/ 86 w 128"/>
              <a:gd name="T55" fmla="*/ 25 h 132"/>
              <a:gd name="T56" fmla="*/ 100 w 128"/>
              <a:gd name="T57" fmla="*/ 50 h 132"/>
              <a:gd name="T58" fmla="*/ 125 w 128"/>
              <a:gd name="T59" fmla="*/ 50 h 132"/>
              <a:gd name="T60" fmla="*/ 124 w 128"/>
              <a:gd name="T61" fmla="*/ 56 h 132"/>
              <a:gd name="T62" fmla="*/ 36 w 128"/>
              <a:gd name="T63" fmla="*/ 113 h 132"/>
              <a:gd name="T64" fmla="*/ 68 w 128"/>
              <a:gd name="T65" fmla="*/ 123 h 132"/>
              <a:gd name="T66" fmla="*/ 57 w 128"/>
              <a:gd name="T67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32">
                <a:moveTo>
                  <a:pt x="32" y="67"/>
                </a:moveTo>
                <a:cubicBezTo>
                  <a:pt x="13" y="81"/>
                  <a:pt x="13" y="81"/>
                  <a:pt x="13" y="81"/>
                </a:cubicBezTo>
                <a:cubicBezTo>
                  <a:pt x="10" y="84"/>
                  <a:pt x="8" y="87"/>
                  <a:pt x="7" y="91"/>
                </a:cubicBezTo>
                <a:cubicBezTo>
                  <a:pt x="7" y="95"/>
                  <a:pt x="8" y="99"/>
                  <a:pt x="10" y="102"/>
                </a:cubicBezTo>
                <a:cubicBezTo>
                  <a:pt x="13" y="105"/>
                  <a:pt x="16" y="107"/>
                  <a:pt x="20" y="108"/>
                </a:cubicBezTo>
                <a:cubicBezTo>
                  <a:pt x="24" y="108"/>
                  <a:pt x="28" y="107"/>
                  <a:pt x="31" y="105"/>
                </a:cubicBezTo>
                <a:cubicBezTo>
                  <a:pt x="50" y="90"/>
                  <a:pt x="50" y="90"/>
                  <a:pt x="50" y="90"/>
                </a:cubicBezTo>
                <a:cubicBezTo>
                  <a:pt x="32" y="67"/>
                  <a:pt x="32" y="67"/>
                  <a:pt x="32" y="67"/>
                </a:cubicBezTo>
                <a:close/>
                <a:moveTo>
                  <a:pt x="9" y="76"/>
                </a:moveTo>
                <a:cubicBezTo>
                  <a:pt x="30" y="59"/>
                  <a:pt x="30" y="59"/>
                  <a:pt x="30" y="59"/>
                </a:cubicBezTo>
                <a:cubicBezTo>
                  <a:pt x="31" y="58"/>
                  <a:pt x="34" y="58"/>
                  <a:pt x="35" y="60"/>
                </a:cubicBezTo>
                <a:cubicBezTo>
                  <a:pt x="57" y="89"/>
                  <a:pt x="57" y="89"/>
                  <a:pt x="57" y="89"/>
                </a:cubicBezTo>
                <a:cubicBezTo>
                  <a:pt x="58" y="90"/>
                  <a:pt x="58" y="92"/>
                  <a:pt x="57" y="93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1" y="114"/>
                  <a:pt x="25" y="115"/>
                  <a:pt x="19" y="114"/>
                </a:cubicBezTo>
                <a:cubicBezTo>
                  <a:pt x="14" y="114"/>
                  <a:pt x="9" y="111"/>
                  <a:pt x="5" y="106"/>
                </a:cubicBezTo>
                <a:cubicBezTo>
                  <a:pt x="1" y="102"/>
                  <a:pt x="0" y="96"/>
                  <a:pt x="1" y="90"/>
                </a:cubicBezTo>
                <a:cubicBezTo>
                  <a:pt x="1" y="85"/>
                  <a:pt x="4" y="80"/>
                  <a:pt x="9" y="76"/>
                </a:cubicBezTo>
                <a:close/>
                <a:moveTo>
                  <a:pt x="39" y="53"/>
                </a:moveTo>
                <a:cubicBezTo>
                  <a:pt x="54" y="29"/>
                  <a:pt x="54" y="29"/>
                  <a:pt x="54" y="29"/>
                </a:cubicBezTo>
                <a:cubicBezTo>
                  <a:pt x="55" y="27"/>
                  <a:pt x="57" y="27"/>
                  <a:pt x="59" y="28"/>
                </a:cubicBezTo>
                <a:cubicBezTo>
                  <a:pt x="59" y="28"/>
                  <a:pt x="59" y="28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94" y="72"/>
                  <a:pt x="94" y="72"/>
                  <a:pt x="94" y="72"/>
                </a:cubicBezTo>
                <a:cubicBezTo>
                  <a:pt x="95" y="74"/>
                  <a:pt x="94" y="76"/>
                  <a:pt x="93" y="77"/>
                </a:cubicBezTo>
                <a:cubicBezTo>
                  <a:pt x="93" y="77"/>
                  <a:pt x="92" y="78"/>
                  <a:pt x="92" y="78"/>
                </a:cubicBezTo>
                <a:cubicBezTo>
                  <a:pt x="65" y="87"/>
                  <a:pt x="65" y="87"/>
                  <a:pt x="65" y="87"/>
                </a:cubicBezTo>
                <a:cubicBezTo>
                  <a:pt x="63" y="87"/>
                  <a:pt x="62" y="87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39" y="57"/>
                  <a:pt x="39" y="57"/>
                  <a:pt x="39" y="57"/>
                </a:cubicBezTo>
                <a:cubicBezTo>
                  <a:pt x="38" y="56"/>
                  <a:pt x="38" y="54"/>
                  <a:pt x="39" y="53"/>
                </a:cubicBezTo>
                <a:close/>
                <a:moveTo>
                  <a:pt x="57" y="21"/>
                </a:moveTo>
                <a:cubicBezTo>
                  <a:pt x="56" y="20"/>
                  <a:pt x="56" y="18"/>
                  <a:pt x="57" y="16"/>
                </a:cubicBezTo>
                <a:cubicBezTo>
                  <a:pt x="59" y="15"/>
                  <a:pt x="61" y="16"/>
                  <a:pt x="62" y="17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107" y="74"/>
                  <a:pt x="106" y="76"/>
                  <a:pt x="105" y="77"/>
                </a:cubicBezTo>
                <a:cubicBezTo>
                  <a:pt x="103" y="78"/>
                  <a:pt x="101" y="78"/>
                  <a:pt x="100" y="76"/>
                </a:cubicBezTo>
                <a:cubicBezTo>
                  <a:pt x="57" y="21"/>
                  <a:pt x="57" y="21"/>
                  <a:pt x="57" y="21"/>
                </a:cubicBezTo>
                <a:close/>
                <a:moveTo>
                  <a:pt x="81" y="35"/>
                </a:moveTo>
                <a:cubicBezTo>
                  <a:pt x="85" y="33"/>
                  <a:pt x="90" y="34"/>
                  <a:pt x="93" y="37"/>
                </a:cubicBezTo>
                <a:cubicBezTo>
                  <a:pt x="96" y="41"/>
                  <a:pt x="96" y="46"/>
                  <a:pt x="93" y="49"/>
                </a:cubicBezTo>
                <a:cubicBezTo>
                  <a:pt x="81" y="35"/>
                  <a:pt x="81" y="35"/>
                  <a:pt x="81" y="35"/>
                </a:cubicBezTo>
                <a:close/>
                <a:moveTo>
                  <a:pt x="101" y="35"/>
                </a:moveTo>
                <a:cubicBezTo>
                  <a:pt x="100" y="36"/>
                  <a:pt x="98" y="36"/>
                  <a:pt x="96" y="35"/>
                </a:cubicBezTo>
                <a:cubicBezTo>
                  <a:pt x="95" y="33"/>
                  <a:pt x="96" y="31"/>
                  <a:pt x="97" y="30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5" y="16"/>
                  <a:pt x="117" y="16"/>
                  <a:pt x="118" y="18"/>
                </a:cubicBezTo>
                <a:cubicBezTo>
                  <a:pt x="120" y="19"/>
                  <a:pt x="119" y="21"/>
                  <a:pt x="118" y="22"/>
                </a:cubicBezTo>
                <a:cubicBezTo>
                  <a:pt x="101" y="35"/>
                  <a:pt x="101" y="35"/>
                  <a:pt x="101" y="35"/>
                </a:cubicBezTo>
                <a:close/>
                <a:moveTo>
                  <a:pt x="86" y="25"/>
                </a:moveTo>
                <a:cubicBezTo>
                  <a:pt x="86" y="27"/>
                  <a:pt x="84" y="28"/>
                  <a:pt x="83" y="28"/>
                </a:cubicBezTo>
                <a:cubicBezTo>
                  <a:pt x="81" y="28"/>
                  <a:pt x="79" y="26"/>
                  <a:pt x="80" y="24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4" y="0"/>
                  <a:pt x="86" y="0"/>
                </a:cubicBezTo>
                <a:cubicBezTo>
                  <a:pt x="88" y="0"/>
                  <a:pt x="89" y="2"/>
                  <a:pt x="89" y="4"/>
                </a:cubicBezTo>
                <a:cubicBezTo>
                  <a:pt x="86" y="25"/>
                  <a:pt x="86" y="25"/>
                  <a:pt x="86" y="25"/>
                </a:cubicBezTo>
                <a:close/>
                <a:moveTo>
                  <a:pt x="103" y="54"/>
                </a:moveTo>
                <a:cubicBezTo>
                  <a:pt x="101" y="53"/>
                  <a:pt x="99" y="52"/>
                  <a:pt x="100" y="50"/>
                </a:cubicBezTo>
                <a:cubicBezTo>
                  <a:pt x="100" y="48"/>
                  <a:pt x="102" y="47"/>
                  <a:pt x="103" y="47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127" y="50"/>
                  <a:pt x="128" y="51"/>
                  <a:pt x="128" y="53"/>
                </a:cubicBezTo>
                <a:cubicBezTo>
                  <a:pt x="128" y="55"/>
                  <a:pt x="126" y="57"/>
                  <a:pt x="124" y="56"/>
                </a:cubicBezTo>
                <a:cubicBezTo>
                  <a:pt x="103" y="54"/>
                  <a:pt x="103" y="54"/>
                  <a:pt x="103" y="54"/>
                </a:cubicBezTo>
                <a:close/>
                <a:moveTo>
                  <a:pt x="36" y="113"/>
                </a:moveTo>
                <a:cubicBezTo>
                  <a:pt x="52" y="101"/>
                  <a:pt x="52" y="101"/>
                  <a:pt x="52" y="101"/>
                </a:cubicBezTo>
                <a:cubicBezTo>
                  <a:pt x="53" y="114"/>
                  <a:pt x="57" y="115"/>
                  <a:pt x="68" y="123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58" y="124"/>
                  <a:pt x="50" y="122"/>
                  <a:pt x="36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8" name="Freeform 30"/>
          <p:cNvSpPr>
            <a:spLocks noEditPoints="1"/>
          </p:cNvSpPr>
          <p:nvPr/>
        </p:nvSpPr>
        <p:spPr bwMode="auto">
          <a:xfrm>
            <a:off x="4650046" y="2949586"/>
            <a:ext cx="632077" cy="527647"/>
          </a:xfrm>
          <a:custGeom>
            <a:avLst/>
            <a:gdLst>
              <a:gd name="T0" fmla="*/ 83 w 4601"/>
              <a:gd name="T1" fmla="*/ 1450 h 3844"/>
              <a:gd name="T2" fmla="*/ 0 w 4601"/>
              <a:gd name="T3" fmla="*/ 1559 h 3844"/>
              <a:gd name="T4" fmla="*/ 406 w 4601"/>
              <a:gd name="T5" fmla="*/ 2008 h 3844"/>
              <a:gd name="T6" fmla="*/ 3544 w 4601"/>
              <a:gd name="T7" fmla="*/ 1 h 3844"/>
              <a:gd name="T8" fmla="*/ 3229 w 4601"/>
              <a:gd name="T9" fmla="*/ 227 h 3844"/>
              <a:gd name="T10" fmla="*/ 3267 w 4601"/>
              <a:gd name="T11" fmla="*/ 431 h 3844"/>
              <a:gd name="T12" fmla="*/ 4352 w 4601"/>
              <a:gd name="T13" fmla="*/ 1330 h 3844"/>
              <a:gd name="T14" fmla="*/ 4601 w 4601"/>
              <a:gd name="T15" fmla="*/ 1033 h 3844"/>
              <a:gd name="T16" fmla="*/ 3097 w 4601"/>
              <a:gd name="T17" fmla="*/ 598 h 3844"/>
              <a:gd name="T18" fmla="*/ 2660 w 4601"/>
              <a:gd name="T19" fmla="*/ 396 h 3844"/>
              <a:gd name="T20" fmla="*/ 2076 w 4601"/>
              <a:gd name="T21" fmla="*/ 363 h 3844"/>
              <a:gd name="T22" fmla="*/ 1624 w 4601"/>
              <a:gd name="T23" fmla="*/ 704 h 3844"/>
              <a:gd name="T24" fmla="*/ 1266 w 4601"/>
              <a:gd name="T25" fmla="*/ 1397 h 3844"/>
              <a:gd name="T26" fmla="*/ 1238 w 4601"/>
              <a:gd name="T27" fmla="*/ 1691 h 3844"/>
              <a:gd name="T28" fmla="*/ 1435 w 4601"/>
              <a:gd name="T29" fmla="*/ 1888 h 3844"/>
              <a:gd name="T30" fmla="*/ 1677 w 4601"/>
              <a:gd name="T31" fmla="*/ 1832 h 3844"/>
              <a:gd name="T32" fmla="*/ 1919 w 4601"/>
              <a:gd name="T33" fmla="*/ 1411 h 3844"/>
              <a:gd name="T34" fmla="*/ 2142 w 4601"/>
              <a:gd name="T35" fmla="*/ 1203 h 3844"/>
              <a:gd name="T36" fmla="*/ 2314 w 4601"/>
              <a:gd name="T37" fmla="*/ 1225 h 3844"/>
              <a:gd name="T38" fmla="*/ 2996 w 4601"/>
              <a:gd name="T39" fmla="*/ 1916 h 3844"/>
              <a:gd name="T40" fmla="*/ 3645 w 4601"/>
              <a:gd name="T41" fmla="*/ 2544 h 3844"/>
              <a:gd name="T42" fmla="*/ 3520 w 4601"/>
              <a:gd name="T43" fmla="*/ 2753 h 3844"/>
              <a:gd name="T44" fmla="*/ 2910 w 4601"/>
              <a:gd name="T45" fmla="*/ 2239 h 3844"/>
              <a:gd name="T46" fmla="*/ 3308 w 4601"/>
              <a:gd name="T47" fmla="*/ 2957 h 3844"/>
              <a:gd name="T48" fmla="*/ 3103 w 4601"/>
              <a:gd name="T49" fmla="*/ 3084 h 3844"/>
              <a:gd name="T50" fmla="*/ 2962 w 4601"/>
              <a:gd name="T51" fmla="*/ 3222 h 3844"/>
              <a:gd name="T52" fmla="*/ 2825 w 4601"/>
              <a:gd name="T53" fmla="*/ 3420 h 3844"/>
              <a:gd name="T54" fmla="*/ 2159 w 4601"/>
              <a:gd name="T55" fmla="*/ 2957 h 3844"/>
              <a:gd name="T56" fmla="*/ 2625 w 4601"/>
              <a:gd name="T57" fmla="*/ 3594 h 3844"/>
              <a:gd name="T58" fmla="*/ 2455 w 4601"/>
              <a:gd name="T59" fmla="*/ 3757 h 3844"/>
              <a:gd name="T60" fmla="*/ 2241 w 4601"/>
              <a:gd name="T61" fmla="*/ 3385 h 3844"/>
              <a:gd name="T62" fmla="*/ 2215 w 4601"/>
              <a:gd name="T63" fmla="*/ 3196 h 3844"/>
              <a:gd name="T64" fmla="*/ 2007 w 4601"/>
              <a:gd name="T65" fmla="*/ 2965 h 3844"/>
              <a:gd name="T66" fmla="*/ 1919 w 4601"/>
              <a:gd name="T67" fmla="*/ 2964 h 3844"/>
              <a:gd name="T68" fmla="*/ 1747 w 4601"/>
              <a:gd name="T69" fmla="*/ 2729 h 3844"/>
              <a:gd name="T70" fmla="*/ 1554 w 4601"/>
              <a:gd name="T71" fmla="*/ 2721 h 3844"/>
              <a:gd name="T72" fmla="*/ 1572 w 4601"/>
              <a:gd name="T73" fmla="*/ 2580 h 3844"/>
              <a:gd name="T74" fmla="*/ 1318 w 4601"/>
              <a:gd name="T75" fmla="*/ 2352 h 3844"/>
              <a:gd name="T76" fmla="*/ 1224 w 4601"/>
              <a:gd name="T77" fmla="*/ 2347 h 3844"/>
              <a:gd name="T78" fmla="*/ 1075 w 4601"/>
              <a:gd name="T79" fmla="*/ 2056 h 3844"/>
              <a:gd name="T80" fmla="*/ 886 w 4601"/>
              <a:gd name="T81" fmla="*/ 2030 h 3844"/>
              <a:gd name="T82" fmla="*/ 427 w 4601"/>
              <a:gd name="T83" fmla="*/ 2560 h 3844"/>
              <a:gd name="T84" fmla="*/ 655 w 4601"/>
              <a:gd name="T85" fmla="*/ 2814 h 3844"/>
              <a:gd name="T86" fmla="*/ 797 w 4601"/>
              <a:gd name="T87" fmla="*/ 2796 h 3844"/>
              <a:gd name="T88" fmla="*/ 804 w 4601"/>
              <a:gd name="T89" fmla="*/ 2989 h 3844"/>
              <a:gd name="T90" fmla="*/ 1090 w 4601"/>
              <a:gd name="T91" fmla="*/ 3153 h 3844"/>
              <a:gd name="T92" fmla="*/ 1110 w 4601"/>
              <a:gd name="T93" fmla="*/ 3227 h 3844"/>
              <a:gd name="T94" fmla="*/ 1324 w 4601"/>
              <a:gd name="T95" fmla="*/ 3492 h 3844"/>
              <a:gd name="T96" fmla="*/ 1489 w 4601"/>
              <a:gd name="T97" fmla="*/ 3466 h 3844"/>
              <a:gd name="T98" fmla="*/ 1477 w 4601"/>
              <a:gd name="T99" fmla="*/ 3658 h 3844"/>
              <a:gd name="T100" fmla="*/ 1757 w 4601"/>
              <a:gd name="T101" fmla="*/ 3840 h 3844"/>
              <a:gd name="T102" fmla="*/ 2374 w 4601"/>
              <a:gd name="T103" fmla="*/ 3821 h 3844"/>
              <a:gd name="T104" fmla="*/ 2553 w 4601"/>
              <a:gd name="T105" fmla="*/ 3802 h 3844"/>
              <a:gd name="T106" fmla="*/ 2697 w 4601"/>
              <a:gd name="T107" fmla="*/ 3534 h 3844"/>
              <a:gd name="T108" fmla="*/ 2754 w 4601"/>
              <a:gd name="T109" fmla="*/ 3501 h 3844"/>
              <a:gd name="T110" fmla="*/ 3019 w 4601"/>
              <a:gd name="T111" fmla="*/ 3354 h 3844"/>
              <a:gd name="T112" fmla="*/ 3027 w 4601"/>
              <a:gd name="T113" fmla="*/ 3166 h 3844"/>
              <a:gd name="T114" fmla="*/ 3135 w 4601"/>
              <a:gd name="T115" fmla="*/ 3174 h 3844"/>
              <a:gd name="T116" fmla="*/ 3373 w 4601"/>
              <a:gd name="T117" fmla="*/ 3009 h 3844"/>
              <a:gd name="T118" fmla="*/ 3350 w 4601"/>
              <a:gd name="T119" fmla="*/ 2800 h 3844"/>
              <a:gd name="T120" fmla="*/ 3514 w 4601"/>
              <a:gd name="T121" fmla="*/ 2840 h 3844"/>
              <a:gd name="T122" fmla="*/ 3729 w 4601"/>
              <a:gd name="T123" fmla="*/ 2656 h 3844"/>
              <a:gd name="T124" fmla="*/ 3668 w 4601"/>
              <a:gd name="T125" fmla="*/ 2435 h 3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01" h="3844">
                <a:moveTo>
                  <a:pt x="729" y="1995"/>
                </a:moveTo>
                <a:lnTo>
                  <a:pt x="247" y="1514"/>
                </a:lnTo>
                <a:lnTo>
                  <a:pt x="229" y="1499"/>
                </a:lnTo>
                <a:lnTo>
                  <a:pt x="212" y="1486"/>
                </a:lnTo>
                <a:lnTo>
                  <a:pt x="195" y="1474"/>
                </a:lnTo>
                <a:lnTo>
                  <a:pt x="179" y="1465"/>
                </a:lnTo>
                <a:lnTo>
                  <a:pt x="163" y="1458"/>
                </a:lnTo>
                <a:lnTo>
                  <a:pt x="148" y="1453"/>
                </a:lnTo>
                <a:lnTo>
                  <a:pt x="134" y="1449"/>
                </a:lnTo>
                <a:lnTo>
                  <a:pt x="120" y="1447"/>
                </a:lnTo>
                <a:lnTo>
                  <a:pt x="107" y="1447"/>
                </a:lnTo>
                <a:lnTo>
                  <a:pt x="94" y="1448"/>
                </a:lnTo>
                <a:lnTo>
                  <a:pt x="83" y="1450"/>
                </a:lnTo>
                <a:lnTo>
                  <a:pt x="71" y="1453"/>
                </a:lnTo>
                <a:lnTo>
                  <a:pt x="61" y="1458"/>
                </a:lnTo>
                <a:lnTo>
                  <a:pt x="51" y="1464"/>
                </a:lnTo>
                <a:lnTo>
                  <a:pt x="42" y="1471"/>
                </a:lnTo>
                <a:lnTo>
                  <a:pt x="34" y="1478"/>
                </a:lnTo>
                <a:lnTo>
                  <a:pt x="26" y="1487"/>
                </a:lnTo>
                <a:lnTo>
                  <a:pt x="20" y="1495"/>
                </a:lnTo>
                <a:lnTo>
                  <a:pt x="15" y="1505"/>
                </a:lnTo>
                <a:lnTo>
                  <a:pt x="10" y="1516"/>
                </a:lnTo>
                <a:lnTo>
                  <a:pt x="6" y="1526"/>
                </a:lnTo>
                <a:lnTo>
                  <a:pt x="3" y="1537"/>
                </a:lnTo>
                <a:lnTo>
                  <a:pt x="1" y="1547"/>
                </a:lnTo>
                <a:lnTo>
                  <a:pt x="0" y="1559"/>
                </a:lnTo>
                <a:lnTo>
                  <a:pt x="0" y="1570"/>
                </a:lnTo>
                <a:lnTo>
                  <a:pt x="1" y="1580"/>
                </a:lnTo>
                <a:lnTo>
                  <a:pt x="2" y="1592"/>
                </a:lnTo>
                <a:lnTo>
                  <a:pt x="5" y="1601"/>
                </a:lnTo>
                <a:lnTo>
                  <a:pt x="10" y="1612"/>
                </a:lnTo>
                <a:lnTo>
                  <a:pt x="14" y="1622"/>
                </a:lnTo>
                <a:lnTo>
                  <a:pt x="20" y="1630"/>
                </a:lnTo>
                <a:lnTo>
                  <a:pt x="28" y="1639"/>
                </a:lnTo>
                <a:lnTo>
                  <a:pt x="73" y="1683"/>
                </a:lnTo>
                <a:lnTo>
                  <a:pt x="144" y="1752"/>
                </a:lnTo>
                <a:lnTo>
                  <a:pt x="229" y="1835"/>
                </a:lnTo>
                <a:lnTo>
                  <a:pt x="319" y="1923"/>
                </a:lnTo>
                <a:lnTo>
                  <a:pt x="406" y="2008"/>
                </a:lnTo>
                <a:lnTo>
                  <a:pt x="479" y="2079"/>
                </a:lnTo>
                <a:lnTo>
                  <a:pt x="530" y="2128"/>
                </a:lnTo>
                <a:lnTo>
                  <a:pt x="549" y="2147"/>
                </a:lnTo>
                <a:lnTo>
                  <a:pt x="729" y="1995"/>
                </a:lnTo>
                <a:close/>
                <a:moveTo>
                  <a:pt x="4545" y="910"/>
                </a:moveTo>
                <a:lnTo>
                  <a:pt x="3655" y="54"/>
                </a:lnTo>
                <a:lnTo>
                  <a:pt x="3641" y="41"/>
                </a:lnTo>
                <a:lnTo>
                  <a:pt x="3626" y="31"/>
                </a:lnTo>
                <a:lnTo>
                  <a:pt x="3610" y="21"/>
                </a:lnTo>
                <a:lnTo>
                  <a:pt x="3594" y="14"/>
                </a:lnTo>
                <a:lnTo>
                  <a:pt x="3577" y="8"/>
                </a:lnTo>
                <a:lnTo>
                  <a:pt x="3560" y="4"/>
                </a:lnTo>
                <a:lnTo>
                  <a:pt x="3544" y="1"/>
                </a:lnTo>
                <a:lnTo>
                  <a:pt x="3527" y="0"/>
                </a:lnTo>
                <a:lnTo>
                  <a:pt x="3510" y="0"/>
                </a:lnTo>
                <a:lnTo>
                  <a:pt x="3493" y="2"/>
                </a:lnTo>
                <a:lnTo>
                  <a:pt x="3476" y="5"/>
                </a:lnTo>
                <a:lnTo>
                  <a:pt x="3460" y="11"/>
                </a:lnTo>
                <a:lnTo>
                  <a:pt x="3444" y="18"/>
                </a:lnTo>
                <a:lnTo>
                  <a:pt x="3429" y="25"/>
                </a:lnTo>
                <a:lnTo>
                  <a:pt x="3415" y="36"/>
                </a:lnTo>
                <a:lnTo>
                  <a:pt x="3402" y="48"/>
                </a:lnTo>
                <a:lnTo>
                  <a:pt x="3259" y="187"/>
                </a:lnTo>
                <a:lnTo>
                  <a:pt x="3247" y="199"/>
                </a:lnTo>
                <a:lnTo>
                  <a:pt x="3237" y="213"/>
                </a:lnTo>
                <a:lnTo>
                  <a:pt x="3229" y="227"/>
                </a:lnTo>
                <a:lnTo>
                  <a:pt x="3221" y="242"/>
                </a:lnTo>
                <a:lnTo>
                  <a:pt x="3216" y="258"/>
                </a:lnTo>
                <a:lnTo>
                  <a:pt x="3213" y="274"/>
                </a:lnTo>
                <a:lnTo>
                  <a:pt x="3210" y="291"/>
                </a:lnTo>
                <a:lnTo>
                  <a:pt x="3210" y="308"/>
                </a:lnTo>
                <a:lnTo>
                  <a:pt x="3212" y="323"/>
                </a:lnTo>
                <a:lnTo>
                  <a:pt x="3215" y="340"/>
                </a:lnTo>
                <a:lnTo>
                  <a:pt x="3219" y="356"/>
                </a:lnTo>
                <a:lnTo>
                  <a:pt x="3225" y="372"/>
                </a:lnTo>
                <a:lnTo>
                  <a:pt x="3234" y="388"/>
                </a:lnTo>
                <a:lnTo>
                  <a:pt x="3243" y="403"/>
                </a:lnTo>
                <a:lnTo>
                  <a:pt x="3254" y="417"/>
                </a:lnTo>
                <a:lnTo>
                  <a:pt x="3267" y="431"/>
                </a:lnTo>
                <a:lnTo>
                  <a:pt x="4157" y="1286"/>
                </a:lnTo>
                <a:lnTo>
                  <a:pt x="4170" y="1299"/>
                </a:lnTo>
                <a:lnTo>
                  <a:pt x="4185" y="1310"/>
                </a:lnTo>
                <a:lnTo>
                  <a:pt x="4201" y="1318"/>
                </a:lnTo>
                <a:lnTo>
                  <a:pt x="4217" y="1326"/>
                </a:lnTo>
                <a:lnTo>
                  <a:pt x="4234" y="1332"/>
                </a:lnTo>
                <a:lnTo>
                  <a:pt x="4251" y="1336"/>
                </a:lnTo>
                <a:lnTo>
                  <a:pt x="4268" y="1339"/>
                </a:lnTo>
                <a:lnTo>
                  <a:pt x="4285" y="1341"/>
                </a:lnTo>
                <a:lnTo>
                  <a:pt x="4302" y="1341"/>
                </a:lnTo>
                <a:lnTo>
                  <a:pt x="4319" y="1338"/>
                </a:lnTo>
                <a:lnTo>
                  <a:pt x="4336" y="1334"/>
                </a:lnTo>
                <a:lnTo>
                  <a:pt x="4352" y="1330"/>
                </a:lnTo>
                <a:lnTo>
                  <a:pt x="4368" y="1323"/>
                </a:lnTo>
                <a:lnTo>
                  <a:pt x="4382" y="1314"/>
                </a:lnTo>
                <a:lnTo>
                  <a:pt x="4396" y="1304"/>
                </a:lnTo>
                <a:lnTo>
                  <a:pt x="4410" y="1293"/>
                </a:lnTo>
                <a:lnTo>
                  <a:pt x="4552" y="1154"/>
                </a:lnTo>
                <a:lnTo>
                  <a:pt x="4564" y="1141"/>
                </a:lnTo>
                <a:lnTo>
                  <a:pt x="4574" y="1127"/>
                </a:lnTo>
                <a:lnTo>
                  <a:pt x="4583" y="1114"/>
                </a:lnTo>
                <a:lnTo>
                  <a:pt x="4589" y="1098"/>
                </a:lnTo>
                <a:lnTo>
                  <a:pt x="4595" y="1083"/>
                </a:lnTo>
                <a:lnTo>
                  <a:pt x="4599" y="1066"/>
                </a:lnTo>
                <a:lnTo>
                  <a:pt x="4601" y="1050"/>
                </a:lnTo>
                <a:lnTo>
                  <a:pt x="4601" y="1033"/>
                </a:lnTo>
                <a:lnTo>
                  <a:pt x="4600" y="1017"/>
                </a:lnTo>
                <a:lnTo>
                  <a:pt x="4597" y="1000"/>
                </a:lnTo>
                <a:lnTo>
                  <a:pt x="4591" y="984"/>
                </a:lnTo>
                <a:lnTo>
                  <a:pt x="4586" y="968"/>
                </a:lnTo>
                <a:lnTo>
                  <a:pt x="4578" y="952"/>
                </a:lnTo>
                <a:lnTo>
                  <a:pt x="4568" y="938"/>
                </a:lnTo>
                <a:lnTo>
                  <a:pt x="4557" y="924"/>
                </a:lnTo>
                <a:lnTo>
                  <a:pt x="4545" y="910"/>
                </a:lnTo>
                <a:close/>
                <a:moveTo>
                  <a:pt x="3147" y="649"/>
                </a:moveTo>
                <a:lnTo>
                  <a:pt x="3136" y="636"/>
                </a:lnTo>
                <a:lnTo>
                  <a:pt x="3125" y="624"/>
                </a:lnTo>
                <a:lnTo>
                  <a:pt x="3112" y="611"/>
                </a:lnTo>
                <a:lnTo>
                  <a:pt x="3097" y="598"/>
                </a:lnTo>
                <a:lnTo>
                  <a:pt x="3082" y="586"/>
                </a:lnTo>
                <a:lnTo>
                  <a:pt x="3067" y="574"/>
                </a:lnTo>
                <a:lnTo>
                  <a:pt x="3050" y="562"/>
                </a:lnTo>
                <a:lnTo>
                  <a:pt x="3033" y="551"/>
                </a:lnTo>
                <a:lnTo>
                  <a:pt x="2997" y="528"/>
                </a:lnTo>
                <a:lnTo>
                  <a:pt x="2958" y="507"/>
                </a:lnTo>
                <a:lnTo>
                  <a:pt x="2918" y="487"/>
                </a:lnTo>
                <a:lnTo>
                  <a:pt x="2875" y="469"/>
                </a:lnTo>
                <a:lnTo>
                  <a:pt x="2833" y="451"/>
                </a:lnTo>
                <a:lnTo>
                  <a:pt x="2789" y="435"/>
                </a:lnTo>
                <a:lnTo>
                  <a:pt x="2746" y="420"/>
                </a:lnTo>
                <a:lnTo>
                  <a:pt x="2702" y="407"/>
                </a:lnTo>
                <a:lnTo>
                  <a:pt x="2660" y="396"/>
                </a:lnTo>
                <a:lnTo>
                  <a:pt x="2620" y="386"/>
                </a:lnTo>
                <a:lnTo>
                  <a:pt x="2579" y="380"/>
                </a:lnTo>
                <a:lnTo>
                  <a:pt x="2542" y="374"/>
                </a:lnTo>
                <a:lnTo>
                  <a:pt x="2456" y="364"/>
                </a:lnTo>
                <a:lnTo>
                  <a:pt x="2375" y="355"/>
                </a:lnTo>
                <a:lnTo>
                  <a:pt x="2335" y="352"/>
                </a:lnTo>
                <a:lnTo>
                  <a:pt x="2296" y="350"/>
                </a:lnTo>
                <a:lnTo>
                  <a:pt x="2258" y="348"/>
                </a:lnTo>
                <a:lnTo>
                  <a:pt x="2221" y="348"/>
                </a:lnTo>
                <a:lnTo>
                  <a:pt x="2184" y="349"/>
                </a:lnTo>
                <a:lnTo>
                  <a:pt x="2147" y="352"/>
                </a:lnTo>
                <a:lnTo>
                  <a:pt x="2111" y="356"/>
                </a:lnTo>
                <a:lnTo>
                  <a:pt x="2076" y="363"/>
                </a:lnTo>
                <a:lnTo>
                  <a:pt x="2041" y="372"/>
                </a:lnTo>
                <a:lnTo>
                  <a:pt x="2006" y="383"/>
                </a:lnTo>
                <a:lnTo>
                  <a:pt x="1971" y="397"/>
                </a:lnTo>
                <a:lnTo>
                  <a:pt x="1936" y="413"/>
                </a:lnTo>
                <a:lnTo>
                  <a:pt x="1902" y="432"/>
                </a:lnTo>
                <a:lnTo>
                  <a:pt x="1868" y="453"/>
                </a:lnTo>
                <a:lnTo>
                  <a:pt x="1833" y="478"/>
                </a:lnTo>
                <a:lnTo>
                  <a:pt x="1799" y="507"/>
                </a:lnTo>
                <a:lnTo>
                  <a:pt x="1764" y="539"/>
                </a:lnTo>
                <a:lnTo>
                  <a:pt x="1729" y="574"/>
                </a:lnTo>
                <a:lnTo>
                  <a:pt x="1694" y="613"/>
                </a:lnTo>
                <a:lnTo>
                  <a:pt x="1659" y="656"/>
                </a:lnTo>
                <a:lnTo>
                  <a:pt x="1624" y="704"/>
                </a:lnTo>
                <a:lnTo>
                  <a:pt x="1588" y="756"/>
                </a:lnTo>
                <a:lnTo>
                  <a:pt x="1552" y="813"/>
                </a:lnTo>
                <a:lnTo>
                  <a:pt x="1515" y="875"/>
                </a:lnTo>
                <a:lnTo>
                  <a:pt x="1476" y="941"/>
                </a:lnTo>
                <a:lnTo>
                  <a:pt x="1439" y="1012"/>
                </a:lnTo>
                <a:lnTo>
                  <a:pt x="1400" y="1089"/>
                </a:lnTo>
                <a:lnTo>
                  <a:pt x="1361" y="1171"/>
                </a:lnTo>
                <a:lnTo>
                  <a:pt x="1341" y="1213"/>
                </a:lnTo>
                <a:lnTo>
                  <a:pt x="1323" y="1255"/>
                </a:lnTo>
                <a:lnTo>
                  <a:pt x="1307" y="1293"/>
                </a:lnTo>
                <a:lnTo>
                  <a:pt x="1292" y="1329"/>
                </a:lnTo>
                <a:lnTo>
                  <a:pt x="1278" y="1364"/>
                </a:lnTo>
                <a:lnTo>
                  <a:pt x="1266" y="1397"/>
                </a:lnTo>
                <a:lnTo>
                  <a:pt x="1256" y="1428"/>
                </a:lnTo>
                <a:lnTo>
                  <a:pt x="1247" y="1457"/>
                </a:lnTo>
                <a:lnTo>
                  <a:pt x="1240" y="1485"/>
                </a:lnTo>
                <a:lnTo>
                  <a:pt x="1235" y="1510"/>
                </a:lnTo>
                <a:lnTo>
                  <a:pt x="1229" y="1536"/>
                </a:lnTo>
                <a:lnTo>
                  <a:pt x="1226" y="1559"/>
                </a:lnTo>
                <a:lnTo>
                  <a:pt x="1224" y="1581"/>
                </a:lnTo>
                <a:lnTo>
                  <a:pt x="1224" y="1601"/>
                </a:lnTo>
                <a:lnTo>
                  <a:pt x="1224" y="1622"/>
                </a:lnTo>
                <a:lnTo>
                  <a:pt x="1226" y="1640"/>
                </a:lnTo>
                <a:lnTo>
                  <a:pt x="1229" y="1658"/>
                </a:lnTo>
                <a:lnTo>
                  <a:pt x="1232" y="1675"/>
                </a:lnTo>
                <a:lnTo>
                  <a:pt x="1238" y="1691"/>
                </a:lnTo>
                <a:lnTo>
                  <a:pt x="1244" y="1705"/>
                </a:lnTo>
                <a:lnTo>
                  <a:pt x="1252" y="1720"/>
                </a:lnTo>
                <a:lnTo>
                  <a:pt x="1260" y="1734"/>
                </a:lnTo>
                <a:lnTo>
                  <a:pt x="1268" y="1748"/>
                </a:lnTo>
                <a:lnTo>
                  <a:pt x="1279" y="1761"/>
                </a:lnTo>
                <a:lnTo>
                  <a:pt x="1290" y="1773"/>
                </a:lnTo>
                <a:lnTo>
                  <a:pt x="1301" y="1786"/>
                </a:lnTo>
                <a:lnTo>
                  <a:pt x="1314" y="1798"/>
                </a:lnTo>
                <a:lnTo>
                  <a:pt x="1327" y="1809"/>
                </a:lnTo>
                <a:lnTo>
                  <a:pt x="1357" y="1834"/>
                </a:lnTo>
                <a:lnTo>
                  <a:pt x="1388" y="1858"/>
                </a:lnTo>
                <a:lnTo>
                  <a:pt x="1412" y="1875"/>
                </a:lnTo>
                <a:lnTo>
                  <a:pt x="1435" y="1888"/>
                </a:lnTo>
                <a:lnTo>
                  <a:pt x="1457" y="1898"/>
                </a:lnTo>
                <a:lnTo>
                  <a:pt x="1480" y="1906"/>
                </a:lnTo>
                <a:lnTo>
                  <a:pt x="1501" y="1910"/>
                </a:lnTo>
                <a:lnTo>
                  <a:pt x="1521" y="1912"/>
                </a:lnTo>
                <a:lnTo>
                  <a:pt x="1540" y="1912"/>
                </a:lnTo>
                <a:lnTo>
                  <a:pt x="1559" y="1909"/>
                </a:lnTo>
                <a:lnTo>
                  <a:pt x="1578" y="1904"/>
                </a:lnTo>
                <a:lnTo>
                  <a:pt x="1595" y="1896"/>
                </a:lnTo>
                <a:lnTo>
                  <a:pt x="1613" y="1887"/>
                </a:lnTo>
                <a:lnTo>
                  <a:pt x="1630" y="1875"/>
                </a:lnTo>
                <a:lnTo>
                  <a:pt x="1646" y="1862"/>
                </a:lnTo>
                <a:lnTo>
                  <a:pt x="1662" y="1848"/>
                </a:lnTo>
                <a:lnTo>
                  <a:pt x="1677" y="1832"/>
                </a:lnTo>
                <a:lnTo>
                  <a:pt x="1692" y="1815"/>
                </a:lnTo>
                <a:lnTo>
                  <a:pt x="1707" y="1797"/>
                </a:lnTo>
                <a:lnTo>
                  <a:pt x="1720" y="1776"/>
                </a:lnTo>
                <a:lnTo>
                  <a:pt x="1733" y="1756"/>
                </a:lnTo>
                <a:lnTo>
                  <a:pt x="1747" y="1735"/>
                </a:lnTo>
                <a:lnTo>
                  <a:pt x="1772" y="1692"/>
                </a:lnTo>
                <a:lnTo>
                  <a:pt x="1796" y="1646"/>
                </a:lnTo>
                <a:lnTo>
                  <a:pt x="1819" y="1600"/>
                </a:lnTo>
                <a:lnTo>
                  <a:pt x="1841" y="1556"/>
                </a:lnTo>
                <a:lnTo>
                  <a:pt x="1862" y="1513"/>
                </a:lnTo>
                <a:lnTo>
                  <a:pt x="1883" y="1473"/>
                </a:lnTo>
                <a:lnTo>
                  <a:pt x="1901" y="1441"/>
                </a:lnTo>
                <a:lnTo>
                  <a:pt x="1919" y="1411"/>
                </a:lnTo>
                <a:lnTo>
                  <a:pt x="1937" y="1383"/>
                </a:lnTo>
                <a:lnTo>
                  <a:pt x="1955" y="1358"/>
                </a:lnTo>
                <a:lnTo>
                  <a:pt x="1973" y="1334"/>
                </a:lnTo>
                <a:lnTo>
                  <a:pt x="1991" y="1313"/>
                </a:lnTo>
                <a:lnTo>
                  <a:pt x="2008" y="1294"/>
                </a:lnTo>
                <a:lnTo>
                  <a:pt x="2026" y="1277"/>
                </a:lnTo>
                <a:lnTo>
                  <a:pt x="2043" y="1261"/>
                </a:lnTo>
                <a:lnTo>
                  <a:pt x="2060" y="1247"/>
                </a:lnTo>
                <a:lnTo>
                  <a:pt x="2077" y="1236"/>
                </a:lnTo>
                <a:lnTo>
                  <a:pt x="2094" y="1225"/>
                </a:lnTo>
                <a:lnTo>
                  <a:pt x="2110" y="1216"/>
                </a:lnTo>
                <a:lnTo>
                  <a:pt x="2127" y="1209"/>
                </a:lnTo>
                <a:lnTo>
                  <a:pt x="2142" y="1203"/>
                </a:lnTo>
                <a:lnTo>
                  <a:pt x="2157" y="1198"/>
                </a:lnTo>
                <a:lnTo>
                  <a:pt x="2173" y="1195"/>
                </a:lnTo>
                <a:lnTo>
                  <a:pt x="2188" y="1193"/>
                </a:lnTo>
                <a:lnTo>
                  <a:pt x="2203" y="1192"/>
                </a:lnTo>
                <a:lnTo>
                  <a:pt x="2217" y="1192"/>
                </a:lnTo>
                <a:lnTo>
                  <a:pt x="2230" y="1194"/>
                </a:lnTo>
                <a:lnTo>
                  <a:pt x="2244" y="1196"/>
                </a:lnTo>
                <a:lnTo>
                  <a:pt x="2257" y="1198"/>
                </a:lnTo>
                <a:lnTo>
                  <a:pt x="2270" y="1203"/>
                </a:lnTo>
                <a:lnTo>
                  <a:pt x="2281" y="1207"/>
                </a:lnTo>
                <a:lnTo>
                  <a:pt x="2293" y="1212"/>
                </a:lnTo>
                <a:lnTo>
                  <a:pt x="2304" y="1219"/>
                </a:lnTo>
                <a:lnTo>
                  <a:pt x="2314" y="1225"/>
                </a:lnTo>
                <a:lnTo>
                  <a:pt x="2324" y="1231"/>
                </a:lnTo>
                <a:lnTo>
                  <a:pt x="2333" y="1239"/>
                </a:lnTo>
                <a:lnTo>
                  <a:pt x="2342" y="1246"/>
                </a:lnTo>
                <a:lnTo>
                  <a:pt x="2350" y="1254"/>
                </a:lnTo>
                <a:lnTo>
                  <a:pt x="2375" y="1279"/>
                </a:lnTo>
                <a:lnTo>
                  <a:pt x="2418" y="1323"/>
                </a:lnTo>
                <a:lnTo>
                  <a:pt x="2477" y="1383"/>
                </a:lnTo>
                <a:lnTo>
                  <a:pt x="2548" y="1455"/>
                </a:lnTo>
                <a:lnTo>
                  <a:pt x="2628" y="1539"/>
                </a:lnTo>
                <a:lnTo>
                  <a:pt x="2716" y="1629"/>
                </a:lnTo>
                <a:lnTo>
                  <a:pt x="2809" y="1723"/>
                </a:lnTo>
                <a:lnTo>
                  <a:pt x="2903" y="1820"/>
                </a:lnTo>
                <a:lnTo>
                  <a:pt x="2996" y="1916"/>
                </a:lnTo>
                <a:lnTo>
                  <a:pt x="3085" y="2008"/>
                </a:lnTo>
                <a:lnTo>
                  <a:pt x="3169" y="2094"/>
                </a:lnTo>
                <a:lnTo>
                  <a:pt x="3243" y="2170"/>
                </a:lnTo>
                <a:lnTo>
                  <a:pt x="3305" y="2234"/>
                </a:lnTo>
                <a:lnTo>
                  <a:pt x="3353" y="2282"/>
                </a:lnTo>
                <a:lnTo>
                  <a:pt x="3383" y="2314"/>
                </a:lnTo>
                <a:lnTo>
                  <a:pt x="3394" y="2326"/>
                </a:lnTo>
                <a:lnTo>
                  <a:pt x="3417" y="2301"/>
                </a:lnTo>
                <a:lnTo>
                  <a:pt x="3609" y="2493"/>
                </a:lnTo>
                <a:lnTo>
                  <a:pt x="3620" y="2505"/>
                </a:lnTo>
                <a:lnTo>
                  <a:pt x="3630" y="2518"/>
                </a:lnTo>
                <a:lnTo>
                  <a:pt x="3639" y="2531"/>
                </a:lnTo>
                <a:lnTo>
                  <a:pt x="3645" y="2544"/>
                </a:lnTo>
                <a:lnTo>
                  <a:pt x="3652" y="2558"/>
                </a:lnTo>
                <a:lnTo>
                  <a:pt x="3655" y="2571"/>
                </a:lnTo>
                <a:lnTo>
                  <a:pt x="3658" y="2585"/>
                </a:lnTo>
                <a:lnTo>
                  <a:pt x="3659" y="2597"/>
                </a:lnTo>
                <a:lnTo>
                  <a:pt x="3658" y="2610"/>
                </a:lnTo>
                <a:lnTo>
                  <a:pt x="3655" y="2620"/>
                </a:lnTo>
                <a:lnTo>
                  <a:pt x="3653" y="2625"/>
                </a:lnTo>
                <a:lnTo>
                  <a:pt x="3651" y="2629"/>
                </a:lnTo>
                <a:lnTo>
                  <a:pt x="3647" y="2632"/>
                </a:lnTo>
                <a:lnTo>
                  <a:pt x="3644" y="2637"/>
                </a:lnTo>
                <a:lnTo>
                  <a:pt x="3530" y="2746"/>
                </a:lnTo>
                <a:lnTo>
                  <a:pt x="3525" y="2750"/>
                </a:lnTo>
                <a:lnTo>
                  <a:pt x="3520" y="2753"/>
                </a:lnTo>
                <a:lnTo>
                  <a:pt x="3515" y="2755"/>
                </a:lnTo>
                <a:lnTo>
                  <a:pt x="3510" y="2758"/>
                </a:lnTo>
                <a:lnTo>
                  <a:pt x="3499" y="2760"/>
                </a:lnTo>
                <a:lnTo>
                  <a:pt x="3489" y="2760"/>
                </a:lnTo>
                <a:lnTo>
                  <a:pt x="3476" y="2759"/>
                </a:lnTo>
                <a:lnTo>
                  <a:pt x="3462" y="2756"/>
                </a:lnTo>
                <a:lnTo>
                  <a:pt x="3448" y="2752"/>
                </a:lnTo>
                <a:lnTo>
                  <a:pt x="3434" y="2746"/>
                </a:lnTo>
                <a:lnTo>
                  <a:pt x="3419" y="2740"/>
                </a:lnTo>
                <a:lnTo>
                  <a:pt x="3407" y="2730"/>
                </a:lnTo>
                <a:lnTo>
                  <a:pt x="3393" y="2720"/>
                </a:lnTo>
                <a:lnTo>
                  <a:pt x="3381" y="2709"/>
                </a:lnTo>
                <a:lnTo>
                  <a:pt x="2910" y="2239"/>
                </a:lnTo>
                <a:lnTo>
                  <a:pt x="2792" y="2352"/>
                </a:lnTo>
                <a:lnTo>
                  <a:pt x="3265" y="2825"/>
                </a:lnTo>
                <a:lnTo>
                  <a:pt x="3276" y="2837"/>
                </a:lnTo>
                <a:lnTo>
                  <a:pt x="3286" y="2850"/>
                </a:lnTo>
                <a:lnTo>
                  <a:pt x="3294" y="2864"/>
                </a:lnTo>
                <a:lnTo>
                  <a:pt x="3302" y="2876"/>
                </a:lnTo>
                <a:lnTo>
                  <a:pt x="3307" y="2890"/>
                </a:lnTo>
                <a:lnTo>
                  <a:pt x="3311" y="2904"/>
                </a:lnTo>
                <a:lnTo>
                  <a:pt x="3313" y="2917"/>
                </a:lnTo>
                <a:lnTo>
                  <a:pt x="3313" y="2930"/>
                </a:lnTo>
                <a:lnTo>
                  <a:pt x="3313" y="2942"/>
                </a:lnTo>
                <a:lnTo>
                  <a:pt x="3310" y="2952"/>
                </a:lnTo>
                <a:lnTo>
                  <a:pt x="3308" y="2957"/>
                </a:lnTo>
                <a:lnTo>
                  <a:pt x="3306" y="2961"/>
                </a:lnTo>
                <a:lnTo>
                  <a:pt x="3303" y="2964"/>
                </a:lnTo>
                <a:lnTo>
                  <a:pt x="3300" y="2969"/>
                </a:lnTo>
                <a:lnTo>
                  <a:pt x="3185" y="3079"/>
                </a:lnTo>
                <a:lnTo>
                  <a:pt x="3181" y="3083"/>
                </a:lnTo>
                <a:lnTo>
                  <a:pt x="3175" y="3085"/>
                </a:lnTo>
                <a:lnTo>
                  <a:pt x="3170" y="3088"/>
                </a:lnTo>
                <a:lnTo>
                  <a:pt x="3165" y="3090"/>
                </a:lnTo>
                <a:lnTo>
                  <a:pt x="3154" y="3092"/>
                </a:lnTo>
                <a:lnTo>
                  <a:pt x="3145" y="3093"/>
                </a:lnTo>
                <a:lnTo>
                  <a:pt x="3131" y="3092"/>
                </a:lnTo>
                <a:lnTo>
                  <a:pt x="3117" y="3088"/>
                </a:lnTo>
                <a:lnTo>
                  <a:pt x="3103" y="3084"/>
                </a:lnTo>
                <a:lnTo>
                  <a:pt x="3090" y="3079"/>
                </a:lnTo>
                <a:lnTo>
                  <a:pt x="3076" y="3072"/>
                </a:lnTo>
                <a:lnTo>
                  <a:pt x="3062" y="3063"/>
                </a:lnTo>
                <a:lnTo>
                  <a:pt x="3048" y="3052"/>
                </a:lnTo>
                <a:lnTo>
                  <a:pt x="3035" y="3041"/>
                </a:lnTo>
                <a:lnTo>
                  <a:pt x="2565" y="2570"/>
                </a:lnTo>
                <a:lnTo>
                  <a:pt x="2446" y="2684"/>
                </a:lnTo>
                <a:lnTo>
                  <a:pt x="2920" y="3157"/>
                </a:lnTo>
                <a:lnTo>
                  <a:pt x="2930" y="3170"/>
                </a:lnTo>
                <a:lnTo>
                  <a:pt x="2941" y="3183"/>
                </a:lnTo>
                <a:lnTo>
                  <a:pt x="2950" y="3196"/>
                </a:lnTo>
                <a:lnTo>
                  <a:pt x="2956" y="3208"/>
                </a:lnTo>
                <a:lnTo>
                  <a:pt x="2962" y="3222"/>
                </a:lnTo>
                <a:lnTo>
                  <a:pt x="2965" y="3236"/>
                </a:lnTo>
                <a:lnTo>
                  <a:pt x="2969" y="3249"/>
                </a:lnTo>
                <a:lnTo>
                  <a:pt x="2969" y="3261"/>
                </a:lnTo>
                <a:lnTo>
                  <a:pt x="2969" y="3274"/>
                </a:lnTo>
                <a:lnTo>
                  <a:pt x="2965" y="3285"/>
                </a:lnTo>
                <a:lnTo>
                  <a:pt x="2963" y="3289"/>
                </a:lnTo>
                <a:lnTo>
                  <a:pt x="2961" y="3293"/>
                </a:lnTo>
                <a:lnTo>
                  <a:pt x="2959" y="3296"/>
                </a:lnTo>
                <a:lnTo>
                  <a:pt x="2956" y="3301"/>
                </a:lnTo>
                <a:lnTo>
                  <a:pt x="2840" y="3411"/>
                </a:lnTo>
                <a:lnTo>
                  <a:pt x="2836" y="3415"/>
                </a:lnTo>
                <a:lnTo>
                  <a:pt x="2831" y="3418"/>
                </a:lnTo>
                <a:lnTo>
                  <a:pt x="2825" y="3420"/>
                </a:lnTo>
                <a:lnTo>
                  <a:pt x="2820" y="3422"/>
                </a:lnTo>
                <a:lnTo>
                  <a:pt x="2810" y="3424"/>
                </a:lnTo>
                <a:lnTo>
                  <a:pt x="2800" y="3425"/>
                </a:lnTo>
                <a:lnTo>
                  <a:pt x="2786" y="3424"/>
                </a:lnTo>
                <a:lnTo>
                  <a:pt x="2772" y="3422"/>
                </a:lnTo>
                <a:lnTo>
                  <a:pt x="2759" y="3417"/>
                </a:lnTo>
                <a:lnTo>
                  <a:pt x="2745" y="3411"/>
                </a:lnTo>
                <a:lnTo>
                  <a:pt x="2731" y="3403"/>
                </a:lnTo>
                <a:lnTo>
                  <a:pt x="2717" y="3395"/>
                </a:lnTo>
                <a:lnTo>
                  <a:pt x="2705" y="3384"/>
                </a:lnTo>
                <a:lnTo>
                  <a:pt x="2692" y="3374"/>
                </a:lnTo>
                <a:lnTo>
                  <a:pt x="2219" y="2901"/>
                </a:lnTo>
                <a:lnTo>
                  <a:pt x="2159" y="2957"/>
                </a:lnTo>
                <a:lnTo>
                  <a:pt x="2159" y="2958"/>
                </a:lnTo>
                <a:lnTo>
                  <a:pt x="2159" y="2957"/>
                </a:lnTo>
                <a:lnTo>
                  <a:pt x="2100" y="3015"/>
                </a:lnTo>
                <a:lnTo>
                  <a:pt x="2101" y="3016"/>
                </a:lnTo>
                <a:lnTo>
                  <a:pt x="2575" y="3489"/>
                </a:lnTo>
                <a:lnTo>
                  <a:pt x="2586" y="3502"/>
                </a:lnTo>
                <a:lnTo>
                  <a:pt x="2596" y="3515"/>
                </a:lnTo>
                <a:lnTo>
                  <a:pt x="2605" y="3528"/>
                </a:lnTo>
                <a:lnTo>
                  <a:pt x="2612" y="3541"/>
                </a:lnTo>
                <a:lnTo>
                  <a:pt x="2618" y="3554"/>
                </a:lnTo>
                <a:lnTo>
                  <a:pt x="2622" y="3568"/>
                </a:lnTo>
                <a:lnTo>
                  <a:pt x="2624" y="3582"/>
                </a:lnTo>
                <a:lnTo>
                  <a:pt x="2625" y="3594"/>
                </a:lnTo>
                <a:lnTo>
                  <a:pt x="2624" y="3606"/>
                </a:lnTo>
                <a:lnTo>
                  <a:pt x="2621" y="3617"/>
                </a:lnTo>
                <a:lnTo>
                  <a:pt x="2620" y="3621"/>
                </a:lnTo>
                <a:lnTo>
                  <a:pt x="2617" y="3625"/>
                </a:lnTo>
                <a:lnTo>
                  <a:pt x="2614" y="3629"/>
                </a:lnTo>
                <a:lnTo>
                  <a:pt x="2611" y="3633"/>
                </a:lnTo>
                <a:lnTo>
                  <a:pt x="2496" y="3744"/>
                </a:lnTo>
                <a:lnTo>
                  <a:pt x="2491" y="3747"/>
                </a:lnTo>
                <a:lnTo>
                  <a:pt x="2486" y="3750"/>
                </a:lnTo>
                <a:lnTo>
                  <a:pt x="2481" y="3752"/>
                </a:lnTo>
                <a:lnTo>
                  <a:pt x="2475" y="3755"/>
                </a:lnTo>
                <a:lnTo>
                  <a:pt x="2466" y="3756"/>
                </a:lnTo>
                <a:lnTo>
                  <a:pt x="2455" y="3757"/>
                </a:lnTo>
                <a:lnTo>
                  <a:pt x="2442" y="3756"/>
                </a:lnTo>
                <a:lnTo>
                  <a:pt x="2428" y="3753"/>
                </a:lnTo>
                <a:lnTo>
                  <a:pt x="2414" y="3749"/>
                </a:lnTo>
                <a:lnTo>
                  <a:pt x="2400" y="3743"/>
                </a:lnTo>
                <a:lnTo>
                  <a:pt x="2385" y="3735"/>
                </a:lnTo>
                <a:lnTo>
                  <a:pt x="2373" y="3727"/>
                </a:lnTo>
                <a:lnTo>
                  <a:pt x="2359" y="3716"/>
                </a:lnTo>
                <a:lnTo>
                  <a:pt x="2347" y="3706"/>
                </a:lnTo>
                <a:lnTo>
                  <a:pt x="2139" y="3498"/>
                </a:lnTo>
                <a:lnTo>
                  <a:pt x="2211" y="3426"/>
                </a:lnTo>
                <a:lnTo>
                  <a:pt x="2223" y="3413"/>
                </a:lnTo>
                <a:lnTo>
                  <a:pt x="2233" y="3400"/>
                </a:lnTo>
                <a:lnTo>
                  <a:pt x="2241" y="3385"/>
                </a:lnTo>
                <a:lnTo>
                  <a:pt x="2248" y="3372"/>
                </a:lnTo>
                <a:lnTo>
                  <a:pt x="2254" y="3357"/>
                </a:lnTo>
                <a:lnTo>
                  <a:pt x="2257" y="3341"/>
                </a:lnTo>
                <a:lnTo>
                  <a:pt x="2260" y="3325"/>
                </a:lnTo>
                <a:lnTo>
                  <a:pt x="2261" y="3310"/>
                </a:lnTo>
                <a:lnTo>
                  <a:pt x="2260" y="3294"/>
                </a:lnTo>
                <a:lnTo>
                  <a:pt x="2258" y="3278"/>
                </a:lnTo>
                <a:lnTo>
                  <a:pt x="2255" y="3263"/>
                </a:lnTo>
                <a:lnTo>
                  <a:pt x="2250" y="3249"/>
                </a:lnTo>
                <a:lnTo>
                  <a:pt x="2243" y="3234"/>
                </a:lnTo>
                <a:lnTo>
                  <a:pt x="2235" y="3220"/>
                </a:lnTo>
                <a:lnTo>
                  <a:pt x="2225" y="3207"/>
                </a:lnTo>
                <a:lnTo>
                  <a:pt x="2215" y="3196"/>
                </a:lnTo>
                <a:lnTo>
                  <a:pt x="2101" y="3081"/>
                </a:lnTo>
                <a:lnTo>
                  <a:pt x="2092" y="3073"/>
                </a:lnTo>
                <a:lnTo>
                  <a:pt x="2081" y="3065"/>
                </a:lnTo>
                <a:lnTo>
                  <a:pt x="2070" y="3059"/>
                </a:lnTo>
                <a:lnTo>
                  <a:pt x="2060" y="3053"/>
                </a:lnTo>
                <a:lnTo>
                  <a:pt x="2100" y="3015"/>
                </a:lnTo>
                <a:lnTo>
                  <a:pt x="2087" y="3004"/>
                </a:lnTo>
                <a:lnTo>
                  <a:pt x="2075" y="2994"/>
                </a:lnTo>
                <a:lnTo>
                  <a:pt x="2061" y="2986"/>
                </a:lnTo>
                <a:lnTo>
                  <a:pt x="2048" y="2978"/>
                </a:lnTo>
                <a:lnTo>
                  <a:pt x="2034" y="2973"/>
                </a:lnTo>
                <a:lnTo>
                  <a:pt x="2019" y="2969"/>
                </a:lnTo>
                <a:lnTo>
                  <a:pt x="2007" y="2965"/>
                </a:lnTo>
                <a:lnTo>
                  <a:pt x="1993" y="2964"/>
                </a:lnTo>
                <a:lnTo>
                  <a:pt x="1983" y="2965"/>
                </a:lnTo>
                <a:lnTo>
                  <a:pt x="1973" y="2968"/>
                </a:lnTo>
                <a:lnTo>
                  <a:pt x="1967" y="2970"/>
                </a:lnTo>
                <a:lnTo>
                  <a:pt x="1962" y="2972"/>
                </a:lnTo>
                <a:lnTo>
                  <a:pt x="1957" y="2975"/>
                </a:lnTo>
                <a:lnTo>
                  <a:pt x="1953" y="2978"/>
                </a:lnTo>
                <a:lnTo>
                  <a:pt x="1909" y="3020"/>
                </a:lnTo>
                <a:lnTo>
                  <a:pt x="1913" y="3009"/>
                </a:lnTo>
                <a:lnTo>
                  <a:pt x="1915" y="2998"/>
                </a:lnTo>
                <a:lnTo>
                  <a:pt x="1918" y="2987"/>
                </a:lnTo>
                <a:lnTo>
                  <a:pt x="1919" y="2976"/>
                </a:lnTo>
                <a:lnTo>
                  <a:pt x="1919" y="2964"/>
                </a:lnTo>
                <a:lnTo>
                  <a:pt x="1919" y="2954"/>
                </a:lnTo>
                <a:lnTo>
                  <a:pt x="1918" y="2943"/>
                </a:lnTo>
                <a:lnTo>
                  <a:pt x="1915" y="2931"/>
                </a:lnTo>
                <a:lnTo>
                  <a:pt x="1912" y="2921"/>
                </a:lnTo>
                <a:lnTo>
                  <a:pt x="1909" y="2910"/>
                </a:lnTo>
                <a:lnTo>
                  <a:pt x="1905" y="2901"/>
                </a:lnTo>
                <a:lnTo>
                  <a:pt x="1901" y="2890"/>
                </a:lnTo>
                <a:lnTo>
                  <a:pt x="1894" y="2881"/>
                </a:lnTo>
                <a:lnTo>
                  <a:pt x="1888" y="2871"/>
                </a:lnTo>
                <a:lnTo>
                  <a:pt x="1880" y="2863"/>
                </a:lnTo>
                <a:lnTo>
                  <a:pt x="1873" y="2853"/>
                </a:lnTo>
                <a:lnTo>
                  <a:pt x="1758" y="2740"/>
                </a:lnTo>
                <a:lnTo>
                  <a:pt x="1747" y="2729"/>
                </a:lnTo>
                <a:lnTo>
                  <a:pt x="1734" y="2719"/>
                </a:lnTo>
                <a:lnTo>
                  <a:pt x="1720" y="2711"/>
                </a:lnTo>
                <a:lnTo>
                  <a:pt x="1705" y="2705"/>
                </a:lnTo>
                <a:lnTo>
                  <a:pt x="1691" y="2699"/>
                </a:lnTo>
                <a:lnTo>
                  <a:pt x="1676" y="2696"/>
                </a:lnTo>
                <a:lnTo>
                  <a:pt x="1660" y="2694"/>
                </a:lnTo>
                <a:lnTo>
                  <a:pt x="1644" y="2693"/>
                </a:lnTo>
                <a:lnTo>
                  <a:pt x="1629" y="2694"/>
                </a:lnTo>
                <a:lnTo>
                  <a:pt x="1613" y="2697"/>
                </a:lnTo>
                <a:lnTo>
                  <a:pt x="1598" y="2700"/>
                </a:lnTo>
                <a:lnTo>
                  <a:pt x="1582" y="2706"/>
                </a:lnTo>
                <a:lnTo>
                  <a:pt x="1569" y="2713"/>
                </a:lnTo>
                <a:lnTo>
                  <a:pt x="1554" y="2721"/>
                </a:lnTo>
                <a:lnTo>
                  <a:pt x="1541" y="2731"/>
                </a:lnTo>
                <a:lnTo>
                  <a:pt x="1528" y="2743"/>
                </a:lnTo>
                <a:lnTo>
                  <a:pt x="1540" y="2730"/>
                </a:lnTo>
                <a:lnTo>
                  <a:pt x="1550" y="2716"/>
                </a:lnTo>
                <a:lnTo>
                  <a:pt x="1558" y="2702"/>
                </a:lnTo>
                <a:lnTo>
                  <a:pt x="1565" y="2689"/>
                </a:lnTo>
                <a:lnTo>
                  <a:pt x="1571" y="2673"/>
                </a:lnTo>
                <a:lnTo>
                  <a:pt x="1574" y="2658"/>
                </a:lnTo>
                <a:lnTo>
                  <a:pt x="1577" y="2642"/>
                </a:lnTo>
                <a:lnTo>
                  <a:pt x="1578" y="2627"/>
                </a:lnTo>
                <a:lnTo>
                  <a:pt x="1577" y="2611"/>
                </a:lnTo>
                <a:lnTo>
                  <a:pt x="1575" y="2595"/>
                </a:lnTo>
                <a:lnTo>
                  <a:pt x="1572" y="2580"/>
                </a:lnTo>
                <a:lnTo>
                  <a:pt x="1567" y="2566"/>
                </a:lnTo>
                <a:lnTo>
                  <a:pt x="1560" y="2551"/>
                </a:lnTo>
                <a:lnTo>
                  <a:pt x="1552" y="2537"/>
                </a:lnTo>
                <a:lnTo>
                  <a:pt x="1542" y="2524"/>
                </a:lnTo>
                <a:lnTo>
                  <a:pt x="1532" y="2511"/>
                </a:lnTo>
                <a:lnTo>
                  <a:pt x="1418" y="2398"/>
                </a:lnTo>
                <a:lnTo>
                  <a:pt x="1405" y="2387"/>
                </a:lnTo>
                <a:lnTo>
                  <a:pt x="1393" y="2378"/>
                </a:lnTo>
                <a:lnTo>
                  <a:pt x="1379" y="2369"/>
                </a:lnTo>
                <a:lnTo>
                  <a:pt x="1364" y="2363"/>
                </a:lnTo>
                <a:lnTo>
                  <a:pt x="1349" y="2358"/>
                </a:lnTo>
                <a:lnTo>
                  <a:pt x="1334" y="2355"/>
                </a:lnTo>
                <a:lnTo>
                  <a:pt x="1318" y="2352"/>
                </a:lnTo>
                <a:lnTo>
                  <a:pt x="1302" y="2351"/>
                </a:lnTo>
                <a:lnTo>
                  <a:pt x="1288" y="2352"/>
                </a:lnTo>
                <a:lnTo>
                  <a:pt x="1272" y="2356"/>
                </a:lnTo>
                <a:lnTo>
                  <a:pt x="1256" y="2359"/>
                </a:lnTo>
                <a:lnTo>
                  <a:pt x="1241" y="2364"/>
                </a:lnTo>
                <a:lnTo>
                  <a:pt x="1227" y="2371"/>
                </a:lnTo>
                <a:lnTo>
                  <a:pt x="1212" y="2380"/>
                </a:lnTo>
                <a:lnTo>
                  <a:pt x="1200" y="2390"/>
                </a:lnTo>
                <a:lnTo>
                  <a:pt x="1187" y="2401"/>
                </a:lnTo>
                <a:lnTo>
                  <a:pt x="1198" y="2388"/>
                </a:lnTo>
                <a:lnTo>
                  <a:pt x="1208" y="2376"/>
                </a:lnTo>
                <a:lnTo>
                  <a:pt x="1217" y="2361"/>
                </a:lnTo>
                <a:lnTo>
                  <a:pt x="1224" y="2347"/>
                </a:lnTo>
                <a:lnTo>
                  <a:pt x="1229" y="2331"/>
                </a:lnTo>
                <a:lnTo>
                  <a:pt x="1232" y="2316"/>
                </a:lnTo>
                <a:lnTo>
                  <a:pt x="1236" y="2300"/>
                </a:lnTo>
                <a:lnTo>
                  <a:pt x="1237" y="2286"/>
                </a:lnTo>
                <a:lnTo>
                  <a:pt x="1236" y="2270"/>
                </a:lnTo>
                <a:lnTo>
                  <a:pt x="1233" y="2254"/>
                </a:lnTo>
                <a:lnTo>
                  <a:pt x="1230" y="2239"/>
                </a:lnTo>
                <a:lnTo>
                  <a:pt x="1225" y="2224"/>
                </a:lnTo>
                <a:lnTo>
                  <a:pt x="1219" y="2209"/>
                </a:lnTo>
                <a:lnTo>
                  <a:pt x="1210" y="2195"/>
                </a:lnTo>
                <a:lnTo>
                  <a:pt x="1201" y="2183"/>
                </a:lnTo>
                <a:lnTo>
                  <a:pt x="1190" y="2171"/>
                </a:lnTo>
                <a:lnTo>
                  <a:pt x="1075" y="2056"/>
                </a:lnTo>
                <a:lnTo>
                  <a:pt x="1064" y="2046"/>
                </a:lnTo>
                <a:lnTo>
                  <a:pt x="1051" y="2036"/>
                </a:lnTo>
                <a:lnTo>
                  <a:pt x="1037" y="2028"/>
                </a:lnTo>
                <a:lnTo>
                  <a:pt x="1022" y="2021"/>
                </a:lnTo>
                <a:lnTo>
                  <a:pt x="1008" y="2016"/>
                </a:lnTo>
                <a:lnTo>
                  <a:pt x="993" y="2013"/>
                </a:lnTo>
                <a:lnTo>
                  <a:pt x="977" y="2011"/>
                </a:lnTo>
                <a:lnTo>
                  <a:pt x="961" y="2010"/>
                </a:lnTo>
                <a:lnTo>
                  <a:pt x="946" y="2011"/>
                </a:lnTo>
                <a:lnTo>
                  <a:pt x="930" y="2014"/>
                </a:lnTo>
                <a:lnTo>
                  <a:pt x="915" y="2017"/>
                </a:lnTo>
                <a:lnTo>
                  <a:pt x="899" y="2023"/>
                </a:lnTo>
                <a:lnTo>
                  <a:pt x="886" y="2030"/>
                </a:lnTo>
                <a:lnTo>
                  <a:pt x="872" y="2038"/>
                </a:lnTo>
                <a:lnTo>
                  <a:pt x="858" y="2048"/>
                </a:lnTo>
                <a:lnTo>
                  <a:pt x="845" y="2060"/>
                </a:lnTo>
                <a:lnTo>
                  <a:pt x="476" y="2429"/>
                </a:lnTo>
                <a:lnTo>
                  <a:pt x="465" y="2441"/>
                </a:lnTo>
                <a:lnTo>
                  <a:pt x="455" y="2454"/>
                </a:lnTo>
                <a:lnTo>
                  <a:pt x="446" y="2469"/>
                </a:lnTo>
                <a:lnTo>
                  <a:pt x="440" y="2483"/>
                </a:lnTo>
                <a:lnTo>
                  <a:pt x="435" y="2498"/>
                </a:lnTo>
                <a:lnTo>
                  <a:pt x="431" y="2514"/>
                </a:lnTo>
                <a:lnTo>
                  <a:pt x="428" y="2528"/>
                </a:lnTo>
                <a:lnTo>
                  <a:pt x="427" y="2544"/>
                </a:lnTo>
                <a:lnTo>
                  <a:pt x="427" y="2560"/>
                </a:lnTo>
                <a:lnTo>
                  <a:pt x="430" y="2575"/>
                </a:lnTo>
                <a:lnTo>
                  <a:pt x="434" y="2591"/>
                </a:lnTo>
                <a:lnTo>
                  <a:pt x="438" y="2606"/>
                </a:lnTo>
                <a:lnTo>
                  <a:pt x="444" y="2620"/>
                </a:lnTo>
                <a:lnTo>
                  <a:pt x="453" y="2633"/>
                </a:lnTo>
                <a:lnTo>
                  <a:pt x="462" y="2647"/>
                </a:lnTo>
                <a:lnTo>
                  <a:pt x="473" y="2659"/>
                </a:lnTo>
                <a:lnTo>
                  <a:pt x="588" y="2772"/>
                </a:lnTo>
                <a:lnTo>
                  <a:pt x="599" y="2784"/>
                </a:lnTo>
                <a:lnTo>
                  <a:pt x="612" y="2794"/>
                </a:lnTo>
                <a:lnTo>
                  <a:pt x="626" y="2802"/>
                </a:lnTo>
                <a:lnTo>
                  <a:pt x="641" y="2808"/>
                </a:lnTo>
                <a:lnTo>
                  <a:pt x="655" y="2814"/>
                </a:lnTo>
                <a:lnTo>
                  <a:pt x="670" y="2817"/>
                </a:lnTo>
                <a:lnTo>
                  <a:pt x="686" y="2819"/>
                </a:lnTo>
                <a:lnTo>
                  <a:pt x="702" y="2819"/>
                </a:lnTo>
                <a:lnTo>
                  <a:pt x="717" y="2818"/>
                </a:lnTo>
                <a:lnTo>
                  <a:pt x="733" y="2816"/>
                </a:lnTo>
                <a:lnTo>
                  <a:pt x="749" y="2813"/>
                </a:lnTo>
                <a:lnTo>
                  <a:pt x="764" y="2806"/>
                </a:lnTo>
                <a:lnTo>
                  <a:pt x="777" y="2800"/>
                </a:lnTo>
                <a:lnTo>
                  <a:pt x="792" y="2791"/>
                </a:lnTo>
                <a:lnTo>
                  <a:pt x="805" y="2782"/>
                </a:lnTo>
                <a:lnTo>
                  <a:pt x="818" y="2770"/>
                </a:lnTo>
                <a:lnTo>
                  <a:pt x="806" y="2783"/>
                </a:lnTo>
                <a:lnTo>
                  <a:pt x="797" y="2796"/>
                </a:lnTo>
                <a:lnTo>
                  <a:pt x="788" y="2811"/>
                </a:lnTo>
                <a:lnTo>
                  <a:pt x="782" y="2824"/>
                </a:lnTo>
                <a:lnTo>
                  <a:pt x="775" y="2839"/>
                </a:lnTo>
                <a:lnTo>
                  <a:pt x="772" y="2855"/>
                </a:lnTo>
                <a:lnTo>
                  <a:pt x="769" y="2871"/>
                </a:lnTo>
                <a:lnTo>
                  <a:pt x="769" y="2886"/>
                </a:lnTo>
                <a:lnTo>
                  <a:pt x="769" y="2902"/>
                </a:lnTo>
                <a:lnTo>
                  <a:pt x="771" y="2918"/>
                </a:lnTo>
                <a:lnTo>
                  <a:pt x="774" y="2933"/>
                </a:lnTo>
                <a:lnTo>
                  <a:pt x="780" y="2947"/>
                </a:lnTo>
                <a:lnTo>
                  <a:pt x="786" y="2961"/>
                </a:lnTo>
                <a:lnTo>
                  <a:pt x="794" y="2975"/>
                </a:lnTo>
                <a:lnTo>
                  <a:pt x="804" y="2989"/>
                </a:lnTo>
                <a:lnTo>
                  <a:pt x="815" y="3000"/>
                </a:lnTo>
                <a:lnTo>
                  <a:pt x="929" y="3115"/>
                </a:lnTo>
                <a:lnTo>
                  <a:pt x="941" y="3126"/>
                </a:lnTo>
                <a:lnTo>
                  <a:pt x="955" y="3135"/>
                </a:lnTo>
                <a:lnTo>
                  <a:pt x="968" y="3144"/>
                </a:lnTo>
                <a:lnTo>
                  <a:pt x="982" y="3150"/>
                </a:lnTo>
                <a:lnTo>
                  <a:pt x="997" y="3154"/>
                </a:lnTo>
                <a:lnTo>
                  <a:pt x="1013" y="3158"/>
                </a:lnTo>
                <a:lnTo>
                  <a:pt x="1028" y="3161"/>
                </a:lnTo>
                <a:lnTo>
                  <a:pt x="1044" y="3161"/>
                </a:lnTo>
                <a:lnTo>
                  <a:pt x="1060" y="3160"/>
                </a:lnTo>
                <a:lnTo>
                  <a:pt x="1074" y="3157"/>
                </a:lnTo>
                <a:lnTo>
                  <a:pt x="1090" y="3153"/>
                </a:lnTo>
                <a:lnTo>
                  <a:pt x="1105" y="3148"/>
                </a:lnTo>
                <a:lnTo>
                  <a:pt x="1120" y="3142"/>
                </a:lnTo>
                <a:lnTo>
                  <a:pt x="1134" y="3133"/>
                </a:lnTo>
                <a:lnTo>
                  <a:pt x="1147" y="3123"/>
                </a:lnTo>
                <a:lnTo>
                  <a:pt x="1159" y="3112"/>
                </a:lnTo>
                <a:lnTo>
                  <a:pt x="1148" y="3125"/>
                </a:lnTo>
                <a:lnTo>
                  <a:pt x="1138" y="3137"/>
                </a:lnTo>
                <a:lnTo>
                  <a:pt x="1130" y="3152"/>
                </a:lnTo>
                <a:lnTo>
                  <a:pt x="1123" y="3166"/>
                </a:lnTo>
                <a:lnTo>
                  <a:pt x="1118" y="3181"/>
                </a:lnTo>
                <a:lnTo>
                  <a:pt x="1114" y="3197"/>
                </a:lnTo>
                <a:lnTo>
                  <a:pt x="1112" y="3212"/>
                </a:lnTo>
                <a:lnTo>
                  <a:pt x="1110" y="3227"/>
                </a:lnTo>
                <a:lnTo>
                  <a:pt x="1110" y="3243"/>
                </a:lnTo>
                <a:lnTo>
                  <a:pt x="1113" y="3259"/>
                </a:lnTo>
                <a:lnTo>
                  <a:pt x="1117" y="3274"/>
                </a:lnTo>
                <a:lnTo>
                  <a:pt x="1121" y="3289"/>
                </a:lnTo>
                <a:lnTo>
                  <a:pt x="1127" y="3304"/>
                </a:lnTo>
                <a:lnTo>
                  <a:pt x="1136" y="3318"/>
                </a:lnTo>
                <a:lnTo>
                  <a:pt x="1145" y="3330"/>
                </a:lnTo>
                <a:lnTo>
                  <a:pt x="1156" y="3342"/>
                </a:lnTo>
                <a:lnTo>
                  <a:pt x="1271" y="3457"/>
                </a:lnTo>
                <a:lnTo>
                  <a:pt x="1282" y="3467"/>
                </a:lnTo>
                <a:lnTo>
                  <a:pt x="1296" y="3477"/>
                </a:lnTo>
                <a:lnTo>
                  <a:pt x="1310" y="3485"/>
                </a:lnTo>
                <a:lnTo>
                  <a:pt x="1324" y="3492"/>
                </a:lnTo>
                <a:lnTo>
                  <a:pt x="1338" y="3496"/>
                </a:lnTo>
                <a:lnTo>
                  <a:pt x="1354" y="3500"/>
                </a:lnTo>
                <a:lnTo>
                  <a:pt x="1369" y="3502"/>
                </a:lnTo>
                <a:lnTo>
                  <a:pt x="1385" y="3502"/>
                </a:lnTo>
                <a:lnTo>
                  <a:pt x="1401" y="3501"/>
                </a:lnTo>
                <a:lnTo>
                  <a:pt x="1416" y="3499"/>
                </a:lnTo>
                <a:lnTo>
                  <a:pt x="1432" y="3496"/>
                </a:lnTo>
                <a:lnTo>
                  <a:pt x="1447" y="3489"/>
                </a:lnTo>
                <a:lnTo>
                  <a:pt x="1460" y="3483"/>
                </a:lnTo>
                <a:lnTo>
                  <a:pt x="1475" y="3475"/>
                </a:lnTo>
                <a:lnTo>
                  <a:pt x="1488" y="3465"/>
                </a:lnTo>
                <a:lnTo>
                  <a:pt x="1501" y="3453"/>
                </a:lnTo>
                <a:lnTo>
                  <a:pt x="1489" y="3466"/>
                </a:lnTo>
                <a:lnTo>
                  <a:pt x="1480" y="3479"/>
                </a:lnTo>
                <a:lnTo>
                  <a:pt x="1471" y="3494"/>
                </a:lnTo>
                <a:lnTo>
                  <a:pt x="1465" y="3507"/>
                </a:lnTo>
                <a:lnTo>
                  <a:pt x="1458" y="3522"/>
                </a:lnTo>
                <a:lnTo>
                  <a:pt x="1455" y="3538"/>
                </a:lnTo>
                <a:lnTo>
                  <a:pt x="1452" y="3554"/>
                </a:lnTo>
                <a:lnTo>
                  <a:pt x="1452" y="3569"/>
                </a:lnTo>
                <a:lnTo>
                  <a:pt x="1452" y="3585"/>
                </a:lnTo>
                <a:lnTo>
                  <a:pt x="1454" y="3601"/>
                </a:lnTo>
                <a:lnTo>
                  <a:pt x="1457" y="3616"/>
                </a:lnTo>
                <a:lnTo>
                  <a:pt x="1463" y="3630"/>
                </a:lnTo>
                <a:lnTo>
                  <a:pt x="1469" y="3644"/>
                </a:lnTo>
                <a:lnTo>
                  <a:pt x="1477" y="3658"/>
                </a:lnTo>
                <a:lnTo>
                  <a:pt x="1487" y="3672"/>
                </a:lnTo>
                <a:lnTo>
                  <a:pt x="1498" y="3683"/>
                </a:lnTo>
                <a:lnTo>
                  <a:pt x="1612" y="3798"/>
                </a:lnTo>
                <a:lnTo>
                  <a:pt x="1624" y="3809"/>
                </a:lnTo>
                <a:lnTo>
                  <a:pt x="1638" y="3818"/>
                </a:lnTo>
                <a:lnTo>
                  <a:pt x="1651" y="3827"/>
                </a:lnTo>
                <a:lnTo>
                  <a:pt x="1665" y="3833"/>
                </a:lnTo>
                <a:lnTo>
                  <a:pt x="1680" y="3838"/>
                </a:lnTo>
                <a:lnTo>
                  <a:pt x="1695" y="3842"/>
                </a:lnTo>
                <a:lnTo>
                  <a:pt x="1711" y="3844"/>
                </a:lnTo>
                <a:lnTo>
                  <a:pt x="1727" y="3844"/>
                </a:lnTo>
                <a:lnTo>
                  <a:pt x="1743" y="3843"/>
                </a:lnTo>
                <a:lnTo>
                  <a:pt x="1757" y="3840"/>
                </a:lnTo>
                <a:lnTo>
                  <a:pt x="1773" y="3836"/>
                </a:lnTo>
                <a:lnTo>
                  <a:pt x="1788" y="3831"/>
                </a:lnTo>
                <a:lnTo>
                  <a:pt x="1802" y="3825"/>
                </a:lnTo>
                <a:lnTo>
                  <a:pt x="1817" y="3816"/>
                </a:lnTo>
                <a:lnTo>
                  <a:pt x="1830" y="3807"/>
                </a:lnTo>
                <a:lnTo>
                  <a:pt x="1842" y="3795"/>
                </a:lnTo>
                <a:lnTo>
                  <a:pt x="2081" y="3556"/>
                </a:lnTo>
                <a:lnTo>
                  <a:pt x="2289" y="3764"/>
                </a:lnTo>
                <a:lnTo>
                  <a:pt x="2305" y="3778"/>
                </a:lnTo>
                <a:lnTo>
                  <a:pt x="2321" y="3792"/>
                </a:lnTo>
                <a:lnTo>
                  <a:pt x="2339" y="3803"/>
                </a:lnTo>
                <a:lnTo>
                  <a:pt x="2356" y="3813"/>
                </a:lnTo>
                <a:lnTo>
                  <a:pt x="2374" y="3821"/>
                </a:lnTo>
                <a:lnTo>
                  <a:pt x="2392" y="3829"/>
                </a:lnTo>
                <a:lnTo>
                  <a:pt x="2410" y="3833"/>
                </a:lnTo>
                <a:lnTo>
                  <a:pt x="2428" y="3837"/>
                </a:lnTo>
                <a:lnTo>
                  <a:pt x="2446" y="3838"/>
                </a:lnTo>
                <a:lnTo>
                  <a:pt x="2464" y="3838"/>
                </a:lnTo>
                <a:lnTo>
                  <a:pt x="2481" y="3837"/>
                </a:lnTo>
                <a:lnTo>
                  <a:pt x="2497" y="3834"/>
                </a:lnTo>
                <a:lnTo>
                  <a:pt x="2513" y="3829"/>
                </a:lnTo>
                <a:lnTo>
                  <a:pt x="2526" y="3821"/>
                </a:lnTo>
                <a:lnTo>
                  <a:pt x="2534" y="3817"/>
                </a:lnTo>
                <a:lnTo>
                  <a:pt x="2540" y="3813"/>
                </a:lnTo>
                <a:lnTo>
                  <a:pt x="2547" y="3808"/>
                </a:lnTo>
                <a:lnTo>
                  <a:pt x="2553" y="3802"/>
                </a:lnTo>
                <a:lnTo>
                  <a:pt x="2669" y="3692"/>
                </a:lnTo>
                <a:lnTo>
                  <a:pt x="2674" y="3686"/>
                </a:lnTo>
                <a:lnTo>
                  <a:pt x="2679" y="3679"/>
                </a:lnTo>
                <a:lnTo>
                  <a:pt x="2684" y="3673"/>
                </a:lnTo>
                <a:lnTo>
                  <a:pt x="2689" y="3667"/>
                </a:lnTo>
                <a:lnTo>
                  <a:pt x="2695" y="3653"/>
                </a:lnTo>
                <a:lnTo>
                  <a:pt x="2701" y="3637"/>
                </a:lnTo>
                <a:lnTo>
                  <a:pt x="2705" y="3621"/>
                </a:lnTo>
                <a:lnTo>
                  <a:pt x="2707" y="3604"/>
                </a:lnTo>
                <a:lnTo>
                  <a:pt x="2707" y="3587"/>
                </a:lnTo>
                <a:lnTo>
                  <a:pt x="2706" y="3570"/>
                </a:lnTo>
                <a:lnTo>
                  <a:pt x="2702" y="3552"/>
                </a:lnTo>
                <a:lnTo>
                  <a:pt x="2697" y="3534"/>
                </a:lnTo>
                <a:lnTo>
                  <a:pt x="2691" y="3516"/>
                </a:lnTo>
                <a:lnTo>
                  <a:pt x="2682" y="3498"/>
                </a:lnTo>
                <a:lnTo>
                  <a:pt x="2673" y="3481"/>
                </a:lnTo>
                <a:lnTo>
                  <a:pt x="2661" y="3464"/>
                </a:lnTo>
                <a:lnTo>
                  <a:pt x="2648" y="3447"/>
                </a:lnTo>
                <a:lnTo>
                  <a:pt x="2634" y="3431"/>
                </a:lnTo>
                <a:lnTo>
                  <a:pt x="2649" y="3446"/>
                </a:lnTo>
                <a:lnTo>
                  <a:pt x="2665" y="3460"/>
                </a:lnTo>
                <a:lnTo>
                  <a:pt x="2683" y="3471"/>
                </a:lnTo>
                <a:lnTo>
                  <a:pt x="2700" y="3481"/>
                </a:lnTo>
                <a:lnTo>
                  <a:pt x="2718" y="3489"/>
                </a:lnTo>
                <a:lnTo>
                  <a:pt x="2736" y="3496"/>
                </a:lnTo>
                <a:lnTo>
                  <a:pt x="2754" y="3501"/>
                </a:lnTo>
                <a:lnTo>
                  <a:pt x="2772" y="3505"/>
                </a:lnTo>
                <a:lnTo>
                  <a:pt x="2790" y="3506"/>
                </a:lnTo>
                <a:lnTo>
                  <a:pt x="2807" y="3506"/>
                </a:lnTo>
                <a:lnTo>
                  <a:pt x="2824" y="3505"/>
                </a:lnTo>
                <a:lnTo>
                  <a:pt x="2841" y="3502"/>
                </a:lnTo>
                <a:lnTo>
                  <a:pt x="2857" y="3497"/>
                </a:lnTo>
                <a:lnTo>
                  <a:pt x="2871" y="3489"/>
                </a:lnTo>
                <a:lnTo>
                  <a:pt x="2879" y="3485"/>
                </a:lnTo>
                <a:lnTo>
                  <a:pt x="2885" y="3481"/>
                </a:lnTo>
                <a:lnTo>
                  <a:pt x="2891" y="3476"/>
                </a:lnTo>
                <a:lnTo>
                  <a:pt x="2898" y="3470"/>
                </a:lnTo>
                <a:lnTo>
                  <a:pt x="3013" y="3360"/>
                </a:lnTo>
                <a:lnTo>
                  <a:pt x="3019" y="3354"/>
                </a:lnTo>
                <a:lnTo>
                  <a:pt x="3024" y="3347"/>
                </a:lnTo>
                <a:lnTo>
                  <a:pt x="3028" y="3341"/>
                </a:lnTo>
                <a:lnTo>
                  <a:pt x="3032" y="3335"/>
                </a:lnTo>
                <a:lnTo>
                  <a:pt x="3040" y="3320"/>
                </a:lnTo>
                <a:lnTo>
                  <a:pt x="3046" y="3305"/>
                </a:lnTo>
                <a:lnTo>
                  <a:pt x="3049" y="3289"/>
                </a:lnTo>
                <a:lnTo>
                  <a:pt x="3051" y="3272"/>
                </a:lnTo>
                <a:lnTo>
                  <a:pt x="3051" y="3255"/>
                </a:lnTo>
                <a:lnTo>
                  <a:pt x="3050" y="3238"/>
                </a:lnTo>
                <a:lnTo>
                  <a:pt x="3047" y="3220"/>
                </a:lnTo>
                <a:lnTo>
                  <a:pt x="3042" y="3202"/>
                </a:lnTo>
                <a:lnTo>
                  <a:pt x="3035" y="3184"/>
                </a:lnTo>
                <a:lnTo>
                  <a:pt x="3027" y="3166"/>
                </a:lnTo>
                <a:lnTo>
                  <a:pt x="3017" y="3149"/>
                </a:lnTo>
                <a:lnTo>
                  <a:pt x="3006" y="3132"/>
                </a:lnTo>
                <a:lnTo>
                  <a:pt x="2993" y="3115"/>
                </a:lnTo>
                <a:lnTo>
                  <a:pt x="2978" y="3099"/>
                </a:lnTo>
                <a:lnTo>
                  <a:pt x="2994" y="3114"/>
                </a:lnTo>
                <a:lnTo>
                  <a:pt x="3010" y="3128"/>
                </a:lnTo>
                <a:lnTo>
                  <a:pt x="3028" y="3139"/>
                </a:lnTo>
                <a:lnTo>
                  <a:pt x="3045" y="3149"/>
                </a:lnTo>
                <a:lnTo>
                  <a:pt x="3063" y="3157"/>
                </a:lnTo>
                <a:lnTo>
                  <a:pt x="3081" y="3164"/>
                </a:lnTo>
                <a:lnTo>
                  <a:pt x="3099" y="3169"/>
                </a:lnTo>
                <a:lnTo>
                  <a:pt x="3117" y="3172"/>
                </a:lnTo>
                <a:lnTo>
                  <a:pt x="3135" y="3174"/>
                </a:lnTo>
                <a:lnTo>
                  <a:pt x="3152" y="3174"/>
                </a:lnTo>
                <a:lnTo>
                  <a:pt x="3169" y="3173"/>
                </a:lnTo>
                <a:lnTo>
                  <a:pt x="3186" y="3169"/>
                </a:lnTo>
                <a:lnTo>
                  <a:pt x="3202" y="3165"/>
                </a:lnTo>
                <a:lnTo>
                  <a:pt x="3217" y="3157"/>
                </a:lnTo>
                <a:lnTo>
                  <a:pt x="3223" y="3153"/>
                </a:lnTo>
                <a:lnTo>
                  <a:pt x="3230" y="3149"/>
                </a:lnTo>
                <a:lnTo>
                  <a:pt x="3237" y="3144"/>
                </a:lnTo>
                <a:lnTo>
                  <a:pt x="3242" y="3138"/>
                </a:lnTo>
                <a:lnTo>
                  <a:pt x="3357" y="3028"/>
                </a:lnTo>
                <a:lnTo>
                  <a:pt x="3363" y="3022"/>
                </a:lnTo>
                <a:lnTo>
                  <a:pt x="3369" y="3015"/>
                </a:lnTo>
                <a:lnTo>
                  <a:pt x="3373" y="3009"/>
                </a:lnTo>
                <a:lnTo>
                  <a:pt x="3377" y="3003"/>
                </a:lnTo>
                <a:lnTo>
                  <a:pt x="3384" y="2988"/>
                </a:lnTo>
                <a:lnTo>
                  <a:pt x="3390" y="2973"/>
                </a:lnTo>
                <a:lnTo>
                  <a:pt x="3394" y="2957"/>
                </a:lnTo>
                <a:lnTo>
                  <a:pt x="3396" y="2940"/>
                </a:lnTo>
                <a:lnTo>
                  <a:pt x="3396" y="2923"/>
                </a:lnTo>
                <a:lnTo>
                  <a:pt x="3395" y="2905"/>
                </a:lnTo>
                <a:lnTo>
                  <a:pt x="3392" y="2888"/>
                </a:lnTo>
                <a:lnTo>
                  <a:pt x="3387" y="2870"/>
                </a:lnTo>
                <a:lnTo>
                  <a:pt x="3380" y="2852"/>
                </a:lnTo>
                <a:lnTo>
                  <a:pt x="3372" y="2834"/>
                </a:lnTo>
                <a:lnTo>
                  <a:pt x="3362" y="2817"/>
                </a:lnTo>
                <a:lnTo>
                  <a:pt x="3350" y="2800"/>
                </a:lnTo>
                <a:lnTo>
                  <a:pt x="3338" y="2783"/>
                </a:lnTo>
                <a:lnTo>
                  <a:pt x="3323" y="2767"/>
                </a:lnTo>
                <a:lnTo>
                  <a:pt x="3339" y="2782"/>
                </a:lnTo>
                <a:lnTo>
                  <a:pt x="3356" y="2795"/>
                </a:lnTo>
                <a:lnTo>
                  <a:pt x="3373" y="2806"/>
                </a:lnTo>
                <a:lnTo>
                  <a:pt x="3390" y="2817"/>
                </a:lnTo>
                <a:lnTo>
                  <a:pt x="3408" y="2825"/>
                </a:lnTo>
                <a:lnTo>
                  <a:pt x="3426" y="2832"/>
                </a:lnTo>
                <a:lnTo>
                  <a:pt x="3444" y="2837"/>
                </a:lnTo>
                <a:lnTo>
                  <a:pt x="3462" y="2840"/>
                </a:lnTo>
                <a:lnTo>
                  <a:pt x="3480" y="2842"/>
                </a:lnTo>
                <a:lnTo>
                  <a:pt x="3497" y="2842"/>
                </a:lnTo>
                <a:lnTo>
                  <a:pt x="3514" y="2840"/>
                </a:lnTo>
                <a:lnTo>
                  <a:pt x="3531" y="2837"/>
                </a:lnTo>
                <a:lnTo>
                  <a:pt x="3546" y="2832"/>
                </a:lnTo>
                <a:lnTo>
                  <a:pt x="3560" y="2825"/>
                </a:lnTo>
                <a:lnTo>
                  <a:pt x="3568" y="2821"/>
                </a:lnTo>
                <a:lnTo>
                  <a:pt x="3574" y="2817"/>
                </a:lnTo>
                <a:lnTo>
                  <a:pt x="3581" y="2812"/>
                </a:lnTo>
                <a:lnTo>
                  <a:pt x="3587" y="2806"/>
                </a:lnTo>
                <a:lnTo>
                  <a:pt x="3703" y="2696"/>
                </a:lnTo>
                <a:lnTo>
                  <a:pt x="3708" y="2690"/>
                </a:lnTo>
                <a:lnTo>
                  <a:pt x="3713" y="2683"/>
                </a:lnTo>
                <a:lnTo>
                  <a:pt x="3717" y="2677"/>
                </a:lnTo>
                <a:lnTo>
                  <a:pt x="3722" y="2670"/>
                </a:lnTo>
                <a:lnTo>
                  <a:pt x="3729" y="2656"/>
                </a:lnTo>
                <a:lnTo>
                  <a:pt x="3734" y="2641"/>
                </a:lnTo>
                <a:lnTo>
                  <a:pt x="3739" y="2625"/>
                </a:lnTo>
                <a:lnTo>
                  <a:pt x="3741" y="2608"/>
                </a:lnTo>
                <a:lnTo>
                  <a:pt x="3741" y="2591"/>
                </a:lnTo>
                <a:lnTo>
                  <a:pt x="3740" y="2573"/>
                </a:lnTo>
                <a:lnTo>
                  <a:pt x="3737" y="2555"/>
                </a:lnTo>
                <a:lnTo>
                  <a:pt x="3731" y="2538"/>
                </a:lnTo>
                <a:lnTo>
                  <a:pt x="3725" y="2520"/>
                </a:lnTo>
                <a:lnTo>
                  <a:pt x="3716" y="2502"/>
                </a:lnTo>
                <a:lnTo>
                  <a:pt x="3707" y="2484"/>
                </a:lnTo>
                <a:lnTo>
                  <a:pt x="3695" y="2467"/>
                </a:lnTo>
                <a:lnTo>
                  <a:pt x="3681" y="2451"/>
                </a:lnTo>
                <a:lnTo>
                  <a:pt x="3668" y="2435"/>
                </a:lnTo>
                <a:lnTo>
                  <a:pt x="3472" y="2241"/>
                </a:lnTo>
                <a:lnTo>
                  <a:pt x="4081" y="1583"/>
                </a:lnTo>
                <a:lnTo>
                  <a:pt x="3147" y="6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9" name="Freeform 23"/>
          <p:cNvSpPr>
            <a:spLocks noEditPoints="1"/>
          </p:cNvSpPr>
          <p:nvPr/>
        </p:nvSpPr>
        <p:spPr bwMode="auto">
          <a:xfrm>
            <a:off x="5449860" y="2406715"/>
            <a:ext cx="481902" cy="454753"/>
          </a:xfrm>
          <a:custGeom>
            <a:avLst/>
            <a:gdLst>
              <a:gd name="T0" fmla="*/ 784 w 3549"/>
              <a:gd name="T1" fmla="*/ 3320 h 3349"/>
              <a:gd name="T2" fmla="*/ 3 w 3549"/>
              <a:gd name="T3" fmla="*/ 3320 h 3349"/>
              <a:gd name="T4" fmla="*/ 3502 w 3549"/>
              <a:gd name="T5" fmla="*/ 0 h 3349"/>
              <a:gd name="T6" fmla="*/ 3535 w 3549"/>
              <a:gd name="T7" fmla="*/ 280 h 3349"/>
              <a:gd name="T8" fmla="*/ 2761 w 3549"/>
              <a:gd name="T9" fmla="*/ 248 h 3349"/>
              <a:gd name="T10" fmla="*/ 3520 w 3549"/>
              <a:gd name="T11" fmla="*/ 440 h 3349"/>
              <a:gd name="T12" fmla="*/ 3520 w 3549"/>
              <a:gd name="T13" fmla="*/ 726 h 3349"/>
              <a:gd name="T14" fmla="*/ 2762 w 3549"/>
              <a:gd name="T15" fmla="*/ 473 h 3349"/>
              <a:gd name="T16" fmla="*/ 3535 w 3549"/>
              <a:gd name="T17" fmla="*/ 886 h 3349"/>
              <a:gd name="T18" fmla="*/ 3502 w 3549"/>
              <a:gd name="T19" fmla="*/ 1166 h 3349"/>
              <a:gd name="T20" fmla="*/ 2769 w 3549"/>
              <a:gd name="T21" fmla="*/ 893 h 3349"/>
              <a:gd name="T22" fmla="*/ 3544 w 3549"/>
              <a:gd name="T23" fmla="*/ 1337 h 3349"/>
              <a:gd name="T24" fmla="*/ 2798 w 3549"/>
              <a:gd name="T25" fmla="*/ 1602 h 3349"/>
              <a:gd name="T26" fmla="*/ 2781 w 3549"/>
              <a:gd name="T27" fmla="*/ 1317 h 3349"/>
              <a:gd name="T28" fmla="*/ 3549 w 3549"/>
              <a:gd name="T29" fmla="*/ 1792 h 3349"/>
              <a:gd name="T30" fmla="*/ 2781 w 3549"/>
              <a:gd name="T31" fmla="*/ 2032 h 3349"/>
              <a:gd name="T32" fmla="*/ 2798 w 3549"/>
              <a:gd name="T33" fmla="*/ 1746 h 3349"/>
              <a:gd name="T34" fmla="*/ 3548 w 3549"/>
              <a:gd name="T35" fmla="*/ 2439 h 3349"/>
              <a:gd name="T36" fmla="*/ 2769 w 3549"/>
              <a:gd name="T37" fmla="*/ 2455 h 3349"/>
              <a:gd name="T38" fmla="*/ 2807 w 3549"/>
              <a:gd name="T39" fmla="*/ 2618 h 3349"/>
              <a:gd name="T40" fmla="*/ 3540 w 3549"/>
              <a:gd name="T41" fmla="*/ 2892 h 3349"/>
              <a:gd name="T42" fmla="*/ 2762 w 3549"/>
              <a:gd name="T43" fmla="*/ 2875 h 3349"/>
              <a:gd name="T44" fmla="*/ 2601 w 3549"/>
              <a:gd name="T45" fmla="*/ 1718 h 3349"/>
              <a:gd name="T46" fmla="*/ 2618 w 3549"/>
              <a:gd name="T47" fmla="*/ 2003 h 3349"/>
              <a:gd name="T48" fmla="*/ 1851 w 3549"/>
              <a:gd name="T49" fmla="*/ 1763 h 3349"/>
              <a:gd name="T50" fmla="*/ 2618 w 3549"/>
              <a:gd name="T51" fmla="*/ 2171 h 3349"/>
              <a:gd name="T52" fmla="*/ 2601 w 3549"/>
              <a:gd name="T53" fmla="*/ 2456 h 3349"/>
              <a:gd name="T54" fmla="*/ 1854 w 3549"/>
              <a:gd name="T55" fmla="*/ 2191 h 3349"/>
              <a:gd name="T56" fmla="*/ 2629 w 3549"/>
              <a:gd name="T57" fmla="*/ 2629 h 3349"/>
              <a:gd name="T58" fmla="*/ 1896 w 3549"/>
              <a:gd name="T59" fmla="*/ 2902 h 3349"/>
              <a:gd name="T60" fmla="*/ 1863 w 3549"/>
              <a:gd name="T61" fmla="*/ 2622 h 3349"/>
              <a:gd name="T62" fmla="*/ 1716 w 3549"/>
              <a:gd name="T63" fmla="*/ 862 h 3349"/>
              <a:gd name="T64" fmla="*/ 958 w 3549"/>
              <a:gd name="T65" fmla="*/ 1115 h 3349"/>
              <a:gd name="T66" fmla="*/ 958 w 3549"/>
              <a:gd name="T67" fmla="*/ 829 h 3349"/>
              <a:gd name="T68" fmla="*/ 1717 w 3549"/>
              <a:gd name="T69" fmla="*/ 1519 h 3349"/>
              <a:gd name="T70" fmla="*/ 943 w 3549"/>
              <a:gd name="T71" fmla="*/ 1551 h 3349"/>
              <a:gd name="T72" fmla="*/ 976 w 3549"/>
              <a:gd name="T73" fmla="*/ 1271 h 3349"/>
              <a:gd name="T74" fmla="*/ 1714 w 3549"/>
              <a:gd name="T75" fmla="*/ 1983 h 3349"/>
              <a:gd name="T76" fmla="*/ 933 w 3549"/>
              <a:gd name="T77" fmla="*/ 1983 h 3349"/>
              <a:gd name="T78" fmla="*/ 1671 w 3549"/>
              <a:gd name="T79" fmla="*/ 2162 h 3349"/>
              <a:gd name="T80" fmla="*/ 1703 w 3549"/>
              <a:gd name="T81" fmla="*/ 2443 h 3349"/>
              <a:gd name="T82" fmla="*/ 930 w 3549"/>
              <a:gd name="T83" fmla="*/ 2410 h 3349"/>
              <a:gd name="T84" fmla="*/ 1689 w 3549"/>
              <a:gd name="T85" fmla="*/ 2612 h 3349"/>
              <a:gd name="T86" fmla="*/ 1689 w 3549"/>
              <a:gd name="T87" fmla="*/ 2899 h 3349"/>
              <a:gd name="T88" fmla="*/ 931 w 3549"/>
              <a:gd name="T89" fmla="*/ 2646 h 3349"/>
              <a:gd name="T90" fmla="*/ 774 w 3549"/>
              <a:gd name="T91" fmla="*/ 2176 h 3349"/>
              <a:gd name="T92" fmla="*/ 741 w 3549"/>
              <a:gd name="T93" fmla="*/ 2457 h 3349"/>
              <a:gd name="T94" fmla="*/ 7 w 3549"/>
              <a:gd name="T95" fmla="*/ 2183 h 3349"/>
              <a:gd name="T96" fmla="*/ 784 w 3549"/>
              <a:gd name="T97" fmla="*/ 2636 h 3349"/>
              <a:gd name="T98" fmla="*/ 37 w 3549"/>
              <a:gd name="T99" fmla="*/ 2901 h 3349"/>
              <a:gd name="T100" fmla="*/ 20 w 3549"/>
              <a:gd name="T101" fmla="*/ 2616 h 3349"/>
              <a:gd name="T102" fmla="*/ 3549 w 3549"/>
              <a:gd name="T103" fmla="*/ 3101 h 3349"/>
              <a:gd name="T104" fmla="*/ 2781 w 3549"/>
              <a:gd name="T105" fmla="*/ 3341 h 3349"/>
              <a:gd name="T106" fmla="*/ 2798 w 3549"/>
              <a:gd name="T107" fmla="*/ 3055 h 3349"/>
              <a:gd name="T108" fmla="*/ 2637 w 3549"/>
              <a:gd name="T109" fmla="*/ 3312 h 3349"/>
              <a:gd name="T110" fmla="*/ 1858 w 3549"/>
              <a:gd name="T111" fmla="*/ 3328 h 3349"/>
              <a:gd name="T112" fmla="*/ 976 w 3549"/>
              <a:gd name="T113" fmla="*/ 3054 h 3349"/>
              <a:gd name="T114" fmla="*/ 1710 w 3549"/>
              <a:gd name="T115" fmla="*/ 3328 h 3349"/>
              <a:gd name="T116" fmla="*/ 931 w 3549"/>
              <a:gd name="T117" fmla="*/ 3312 h 3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9" h="3349">
                <a:moveTo>
                  <a:pt x="47" y="3054"/>
                </a:moveTo>
                <a:lnTo>
                  <a:pt x="741" y="3054"/>
                </a:lnTo>
                <a:lnTo>
                  <a:pt x="751" y="3055"/>
                </a:lnTo>
                <a:lnTo>
                  <a:pt x="759" y="3058"/>
                </a:lnTo>
                <a:lnTo>
                  <a:pt x="767" y="3063"/>
                </a:lnTo>
                <a:lnTo>
                  <a:pt x="774" y="3068"/>
                </a:lnTo>
                <a:lnTo>
                  <a:pt x="779" y="3074"/>
                </a:lnTo>
                <a:lnTo>
                  <a:pt x="784" y="3083"/>
                </a:lnTo>
                <a:lnTo>
                  <a:pt x="787" y="3091"/>
                </a:lnTo>
                <a:lnTo>
                  <a:pt x="787" y="3101"/>
                </a:lnTo>
                <a:lnTo>
                  <a:pt x="787" y="3302"/>
                </a:lnTo>
                <a:lnTo>
                  <a:pt x="787" y="3312"/>
                </a:lnTo>
                <a:lnTo>
                  <a:pt x="784" y="3320"/>
                </a:lnTo>
                <a:lnTo>
                  <a:pt x="779" y="3328"/>
                </a:lnTo>
                <a:lnTo>
                  <a:pt x="774" y="3335"/>
                </a:lnTo>
                <a:lnTo>
                  <a:pt x="767" y="3341"/>
                </a:lnTo>
                <a:lnTo>
                  <a:pt x="759" y="3345"/>
                </a:lnTo>
                <a:lnTo>
                  <a:pt x="751" y="3348"/>
                </a:lnTo>
                <a:lnTo>
                  <a:pt x="741" y="3349"/>
                </a:lnTo>
                <a:lnTo>
                  <a:pt x="47" y="3349"/>
                </a:lnTo>
                <a:lnTo>
                  <a:pt x="37" y="3348"/>
                </a:lnTo>
                <a:lnTo>
                  <a:pt x="29" y="3345"/>
                </a:lnTo>
                <a:lnTo>
                  <a:pt x="20" y="3341"/>
                </a:lnTo>
                <a:lnTo>
                  <a:pt x="14" y="3335"/>
                </a:lnTo>
                <a:lnTo>
                  <a:pt x="7" y="3328"/>
                </a:lnTo>
                <a:lnTo>
                  <a:pt x="3" y="3320"/>
                </a:lnTo>
                <a:lnTo>
                  <a:pt x="1" y="3312"/>
                </a:lnTo>
                <a:lnTo>
                  <a:pt x="0" y="3302"/>
                </a:lnTo>
                <a:lnTo>
                  <a:pt x="0" y="3101"/>
                </a:lnTo>
                <a:lnTo>
                  <a:pt x="1" y="3091"/>
                </a:lnTo>
                <a:lnTo>
                  <a:pt x="3" y="3083"/>
                </a:lnTo>
                <a:lnTo>
                  <a:pt x="7" y="3074"/>
                </a:lnTo>
                <a:lnTo>
                  <a:pt x="14" y="3068"/>
                </a:lnTo>
                <a:lnTo>
                  <a:pt x="20" y="3063"/>
                </a:lnTo>
                <a:lnTo>
                  <a:pt x="29" y="3058"/>
                </a:lnTo>
                <a:lnTo>
                  <a:pt x="37" y="3055"/>
                </a:lnTo>
                <a:lnTo>
                  <a:pt x="47" y="3054"/>
                </a:lnTo>
                <a:close/>
                <a:moveTo>
                  <a:pt x="2807" y="0"/>
                </a:moveTo>
                <a:lnTo>
                  <a:pt x="3502" y="0"/>
                </a:lnTo>
                <a:lnTo>
                  <a:pt x="3512" y="1"/>
                </a:lnTo>
                <a:lnTo>
                  <a:pt x="3520" y="3"/>
                </a:lnTo>
                <a:lnTo>
                  <a:pt x="3529" y="7"/>
                </a:lnTo>
                <a:lnTo>
                  <a:pt x="3535" y="13"/>
                </a:lnTo>
                <a:lnTo>
                  <a:pt x="3540" y="20"/>
                </a:lnTo>
                <a:lnTo>
                  <a:pt x="3544" y="27"/>
                </a:lnTo>
                <a:lnTo>
                  <a:pt x="3548" y="37"/>
                </a:lnTo>
                <a:lnTo>
                  <a:pt x="3549" y="45"/>
                </a:lnTo>
                <a:lnTo>
                  <a:pt x="3549" y="248"/>
                </a:lnTo>
                <a:lnTo>
                  <a:pt x="3548" y="256"/>
                </a:lnTo>
                <a:lnTo>
                  <a:pt x="3544" y="266"/>
                </a:lnTo>
                <a:lnTo>
                  <a:pt x="3540" y="273"/>
                </a:lnTo>
                <a:lnTo>
                  <a:pt x="3535" y="280"/>
                </a:lnTo>
                <a:lnTo>
                  <a:pt x="3529" y="286"/>
                </a:lnTo>
                <a:lnTo>
                  <a:pt x="3520" y="290"/>
                </a:lnTo>
                <a:lnTo>
                  <a:pt x="3512" y="292"/>
                </a:lnTo>
                <a:lnTo>
                  <a:pt x="3502" y="293"/>
                </a:lnTo>
                <a:lnTo>
                  <a:pt x="2807" y="293"/>
                </a:lnTo>
                <a:lnTo>
                  <a:pt x="2798" y="292"/>
                </a:lnTo>
                <a:lnTo>
                  <a:pt x="2789" y="290"/>
                </a:lnTo>
                <a:lnTo>
                  <a:pt x="2781" y="286"/>
                </a:lnTo>
                <a:lnTo>
                  <a:pt x="2774" y="280"/>
                </a:lnTo>
                <a:lnTo>
                  <a:pt x="2769" y="273"/>
                </a:lnTo>
                <a:lnTo>
                  <a:pt x="2765" y="266"/>
                </a:lnTo>
                <a:lnTo>
                  <a:pt x="2762" y="256"/>
                </a:lnTo>
                <a:lnTo>
                  <a:pt x="2761" y="248"/>
                </a:lnTo>
                <a:lnTo>
                  <a:pt x="2761" y="45"/>
                </a:lnTo>
                <a:lnTo>
                  <a:pt x="2762" y="37"/>
                </a:lnTo>
                <a:lnTo>
                  <a:pt x="2765" y="27"/>
                </a:lnTo>
                <a:lnTo>
                  <a:pt x="2769" y="20"/>
                </a:lnTo>
                <a:lnTo>
                  <a:pt x="2774" y="13"/>
                </a:lnTo>
                <a:lnTo>
                  <a:pt x="2781" y="7"/>
                </a:lnTo>
                <a:lnTo>
                  <a:pt x="2789" y="3"/>
                </a:lnTo>
                <a:lnTo>
                  <a:pt x="2798" y="1"/>
                </a:lnTo>
                <a:lnTo>
                  <a:pt x="2807" y="0"/>
                </a:lnTo>
                <a:close/>
                <a:moveTo>
                  <a:pt x="2807" y="435"/>
                </a:moveTo>
                <a:lnTo>
                  <a:pt x="3502" y="435"/>
                </a:lnTo>
                <a:lnTo>
                  <a:pt x="3512" y="437"/>
                </a:lnTo>
                <a:lnTo>
                  <a:pt x="3520" y="440"/>
                </a:lnTo>
                <a:lnTo>
                  <a:pt x="3529" y="444"/>
                </a:lnTo>
                <a:lnTo>
                  <a:pt x="3535" y="449"/>
                </a:lnTo>
                <a:lnTo>
                  <a:pt x="3540" y="457"/>
                </a:lnTo>
                <a:lnTo>
                  <a:pt x="3544" y="464"/>
                </a:lnTo>
                <a:lnTo>
                  <a:pt x="3548" y="473"/>
                </a:lnTo>
                <a:lnTo>
                  <a:pt x="3549" y="482"/>
                </a:lnTo>
                <a:lnTo>
                  <a:pt x="3549" y="684"/>
                </a:lnTo>
                <a:lnTo>
                  <a:pt x="3548" y="693"/>
                </a:lnTo>
                <a:lnTo>
                  <a:pt x="3544" y="702"/>
                </a:lnTo>
                <a:lnTo>
                  <a:pt x="3540" y="709"/>
                </a:lnTo>
                <a:lnTo>
                  <a:pt x="3535" y="717"/>
                </a:lnTo>
                <a:lnTo>
                  <a:pt x="3529" y="722"/>
                </a:lnTo>
                <a:lnTo>
                  <a:pt x="3520" y="726"/>
                </a:lnTo>
                <a:lnTo>
                  <a:pt x="3512" y="729"/>
                </a:lnTo>
                <a:lnTo>
                  <a:pt x="3502" y="730"/>
                </a:lnTo>
                <a:lnTo>
                  <a:pt x="2807" y="730"/>
                </a:lnTo>
                <a:lnTo>
                  <a:pt x="2798" y="729"/>
                </a:lnTo>
                <a:lnTo>
                  <a:pt x="2789" y="726"/>
                </a:lnTo>
                <a:lnTo>
                  <a:pt x="2781" y="722"/>
                </a:lnTo>
                <a:lnTo>
                  <a:pt x="2774" y="717"/>
                </a:lnTo>
                <a:lnTo>
                  <a:pt x="2769" y="709"/>
                </a:lnTo>
                <a:lnTo>
                  <a:pt x="2765" y="702"/>
                </a:lnTo>
                <a:lnTo>
                  <a:pt x="2762" y="693"/>
                </a:lnTo>
                <a:lnTo>
                  <a:pt x="2761" y="684"/>
                </a:lnTo>
                <a:lnTo>
                  <a:pt x="2761" y="482"/>
                </a:lnTo>
                <a:lnTo>
                  <a:pt x="2762" y="473"/>
                </a:lnTo>
                <a:lnTo>
                  <a:pt x="2765" y="464"/>
                </a:lnTo>
                <a:lnTo>
                  <a:pt x="2769" y="457"/>
                </a:lnTo>
                <a:lnTo>
                  <a:pt x="2774" y="449"/>
                </a:lnTo>
                <a:lnTo>
                  <a:pt x="2781" y="444"/>
                </a:lnTo>
                <a:lnTo>
                  <a:pt x="2789" y="440"/>
                </a:lnTo>
                <a:lnTo>
                  <a:pt x="2798" y="437"/>
                </a:lnTo>
                <a:lnTo>
                  <a:pt x="2807" y="435"/>
                </a:lnTo>
                <a:close/>
                <a:moveTo>
                  <a:pt x="2807" y="872"/>
                </a:moveTo>
                <a:lnTo>
                  <a:pt x="3502" y="872"/>
                </a:lnTo>
                <a:lnTo>
                  <a:pt x="3512" y="873"/>
                </a:lnTo>
                <a:lnTo>
                  <a:pt x="3520" y="876"/>
                </a:lnTo>
                <a:lnTo>
                  <a:pt x="3529" y="880"/>
                </a:lnTo>
                <a:lnTo>
                  <a:pt x="3535" y="886"/>
                </a:lnTo>
                <a:lnTo>
                  <a:pt x="3540" y="893"/>
                </a:lnTo>
                <a:lnTo>
                  <a:pt x="3544" y="900"/>
                </a:lnTo>
                <a:lnTo>
                  <a:pt x="3548" y="908"/>
                </a:lnTo>
                <a:lnTo>
                  <a:pt x="3549" y="918"/>
                </a:lnTo>
                <a:lnTo>
                  <a:pt x="3549" y="1121"/>
                </a:lnTo>
                <a:lnTo>
                  <a:pt x="3548" y="1129"/>
                </a:lnTo>
                <a:lnTo>
                  <a:pt x="3544" y="1139"/>
                </a:lnTo>
                <a:lnTo>
                  <a:pt x="3540" y="1146"/>
                </a:lnTo>
                <a:lnTo>
                  <a:pt x="3535" y="1152"/>
                </a:lnTo>
                <a:lnTo>
                  <a:pt x="3529" y="1159"/>
                </a:lnTo>
                <a:lnTo>
                  <a:pt x="3520" y="1163"/>
                </a:lnTo>
                <a:lnTo>
                  <a:pt x="3512" y="1165"/>
                </a:lnTo>
                <a:lnTo>
                  <a:pt x="3502" y="1166"/>
                </a:lnTo>
                <a:lnTo>
                  <a:pt x="2807" y="1166"/>
                </a:lnTo>
                <a:lnTo>
                  <a:pt x="2798" y="1165"/>
                </a:lnTo>
                <a:lnTo>
                  <a:pt x="2789" y="1163"/>
                </a:lnTo>
                <a:lnTo>
                  <a:pt x="2781" y="1159"/>
                </a:lnTo>
                <a:lnTo>
                  <a:pt x="2774" y="1152"/>
                </a:lnTo>
                <a:lnTo>
                  <a:pt x="2769" y="1146"/>
                </a:lnTo>
                <a:lnTo>
                  <a:pt x="2765" y="1139"/>
                </a:lnTo>
                <a:lnTo>
                  <a:pt x="2762" y="1129"/>
                </a:lnTo>
                <a:lnTo>
                  <a:pt x="2761" y="1121"/>
                </a:lnTo>
                <a:lnTo>
                  <a:pt x="2761" y="918"/>
                </a:lnTo>
                <a:lnTo>
                  <a:pt x="2762" y="908"/>
                </a:lnTo>
                <a:lnTo>
                  <a:pt x="2765" y="900"/>
                </a:lnTo>
                <a:lnTo>
                  <a:pt x="2769" y="893"/>
                </a:lnTo>
                <a:lnTo>
                  <a:pt x="2774" y="886"/>
                </a:lnTo>
                <a:lnTo>
                  <a:pt x="2781" y="880"/>
                </a:lnTo>
                <a:lnTo>
                  <a:pt x="2789" y="876"/>
                </a:lnTo>
                <a:lnTo>
                  <a:pt x="2798" y="873"/>
                </a:lnTo>
                <a:lnTo>
                  <a:pt x="2807" y="872"/>
                </a:lnTo>
                <a:close/>
                <a:moveTo>
                  <a:pt x="2807" y="1308"/>
                </a:moveTo>
                <a:lnTo>
                  <a:pt x="3502" y="1308"/>
                </a:lnTo>
                <a:lnTo>
                  <a:pt x="3512" y="1309"/>
                </a:lnTo>
                <a:lnTo>
                  <a:pt x="3520" y="1313"/>
                </a:lnTo>
                <a:lnTo>
                  <a:pt x="3529" y="1317"/>
                </a:lnTo>
                <a:lnTo>
                  <a:pt x="3535" y="1322"/>
                </a:lnTo>
                <a:lnTo>
                  <a:pt x="3540" y="1330"/>
                </a:lnTo>
                <a:lnTo>
                  <a:pt x="3544" y="1337"/>
                </a:lnTo>
                <a:lnTo>
                  <a:pt x="3548" y="1345"/>
                </a:lnTo>
                <a:lnTo>
                  <a:pt x="3549" y="1355"/>
                </a:lnTo>
                <a:lnTo>
                  <a:pt x="3549" y="1557"/>
                </a:lnTo>
                <a:lnTo>
                  <a:pt x="3548" y="1566"/>
                </a:lnTo>
                <a:lnTo>
                  <a:pt x="3544" y="1575"/>
                </a:lnTo>
                <a:lnTo>
                  <a:pt x="3540" y="1582"/>
                </a:lnTo>
                <a:lnTo>
                  <a:pt x="3535" y="1589"/>
                </a:lnTo>
                <a:lnTo>
                  <a:pt x="3529" y="1595"/>
                </a:lnTo>
                <a:lnTo>
                  <a:pt x="3520" y="1599"/>
                </a:lnTo>
                <a:lnTo>
                  <a:pt x="3512" y="1602"/>
                </a:lnTo>
                <a:lnTo>
                  <a:pt x="3502" y="1603"/>
                </a:lnTo>
                <a:lnTo>
                  <a:pt x="2807" y="1603"/>
                </a:lnTo>
                <a:lnTo>
                  <a:pt x="2798" y="1602"/>
                </a:lnTo>
                <a:lnTo>
                  <a:pt x="2789" y="1599"/>
                </a:lnTo>
                <a:lnTo>
                  <a:pt x="2781" y="1595"/>
                </a:lnTo>
                <a:lnTo>
                  <a:pt x="2774" y="1589"/>
                </a:lnTo>
                <a:lnTo>
                  <a:pt x="2769" y="1582"/>
                </a:lnTo>
                <a:lnTo>
                  <a:pt x="2765" y="1575"/>
                </a:lnTo>
                <a:lnTo>
                  <a:pt x="2762" y="1566"/>
                </a:lnTo>
                <a:lnTo>
                  <a:pt x="2761" y="1557"/>
                </a:lnTo>
                <a:lnTo>
                  <a:pt x="2761" y="1355"/>
                </a:lnTo>
                <a:lnTo>
                  <a:pt x="2762" y="1345"/>
                </a:lnTo>
                <a:lnTo>
                  <a:pt x="2765" y="1337"/>
                </a:lnTo>
                <a:lnTo>
                  <a:pt x="2769" y="1330"/>
                </a:lnTo>
                <a:lnTo>
                  <a:pt x="2774" y="1322"/>
                </a:lnTo>
                <a:lnTo>
                  <a:pt x="2781" y="1317"/>
                </a:lnTo>
                <a:lnTo>
                  <a:pt x="2789" y="1313"/>
                </a:lnTo>
                <a:lnTo>
                  <a:pt x="2798" y="1309"/>
                </a:lnTo>
                <a:lnTo>
                  <a:pt x="2807" y="1308"/>
                </a:lnTo>
                <a:close/>
                <a:moveTo>
                  <a:pt x="2807" y="1745"/>
                </a:moveTo>
                <a:lnTo>
                  <a:pt x="3502" y="1745"/>
                </a:lnTo>
                <a:lnTo>
                  <a:pt x="3512" y="1746"/>
                </a:lnTo>
                <a:lnTo>
                  <a:pt x="3520" y="1749"/>
                </a:lnTo>
                <a:lnTo>
                  <a:pt x="3529" y="1753"/>
                </a:lnTo>
                <a:lnTo>
                  <a:pt x="3535" y="1759"/>
                </a:lnTo>
                <a:lnTo>
                  <a:pt x="3540" y="1765"/>
                </a:lnTo>
                <a:lnTo>
                  <a:pt x="3544" y="1774"/>
                </a:lnTo>
                <a:lnTo>
                  <a:pt x="3548" y="1782"/>
                </a:lnTo>
                <a:lnTo>
                  <a:pt x="3549" y="1792"/>
                </a:lnTo>
                <a:lnTo>
                  <a:pt x="3549" y="1994"/>
                </a:lnTo>
                <a:lnTo>
                  <a:pt x="3548" y="2002"/>
                </a:lnTo>
                <a:lnTo>
                  <a:pt x="3544" y="2012"/>
                </a:lnTo>
                <a:lnTo>
                  <a:pt x="3540" y="2019"/>
                </a:lnTo>
                <a:lnTo>
                  <a:pt x="3535" y="2025"/>
                </a:lnTo>
                <a:lnTo>
                  <a:pt x="3529" y="2032"/>
                </a:lnTo>
                <a:lnTo>
                  <a:pt x="3520" y="2036"/>
                </a:lnTo>
                <a:lnTo>
                  <a:pt x="3512" y="2038"/>
                </a:lnTo>
                <a:lnTo>
                  <a:pt x="3502" y="2039"/>
                </a:lnTo>
                <a:lnTo>
                  <a:pt x="2807" y="2039"/>
                </a:lnTo>
                <a:lnTo>
                  <a:pt x="2798" y="2038"/>
                </a:lnTo>
                <a:lnTo>
                  <a:pt x="2789" y="2036"/>
                </a:lnTo>
                <a:lnTo>
                  <a:pt x="2781" y="2032"/>
                </a:lnTo>
                <a:lnTo>
                  <a:pt x="2774" y="2025"/>
                </a:lnTo>
                <a:lnTo>
                  <a:pt x="2769" y="2019"/>
                </a:lnTo>
                <a:lnTo>
                  <a:pt x="2765" y="2012"/>
                </a:lnTo>
                <a:lnTo>
                  <a:pt x="2762" y="2002"/>
                </a:lnTo>
                <a:lnTo>
                  <a:pt x="2761" y="1994"/>
                </a:lnTo>
                <a:lnTo>
                  <a:pt x="2761" y="1792"/>
                </a:lnTo>
                <a:lnTo>
                  <a:pt x="2762" y="1782"/>
                </a:lnTo>
                <a:lnTo>
                  <a:pt x="2765" y="1774"/>
                </a:lnTo>
                <a:lnTo>
                  <a:pt x="2769" y="1765"/>
                </a:lnTo>
                <a:lnTo>
                  <a:pt x="2774" y="1759"/>
                </a:lnTo>
                <a:lnTo>
                  <a:pt x="2781" y="1753"/>
                </a:lnTo>
                <a:lnTo>
                  <a:pt x="2789" y="1749"/>
                </a:lnTo>
                <a:lnTo>
                  <a:pt x="2798" y="1746"/>
                </a:lnTo>
                <a:lnTo>
                  <a:pt x="2807" y="1745"/>
                </a:lnTo>
                <a:close/>
                <a:moveTo>
                  <a:pt x="2807" y="2181"/>
                </a:moveTo>
                <a:lnTo>
                  <a:pt x="3502" y="2181"/>
                </a:lnTo>
                <a:lnTo>
                  <a:pt x="3512" y="2182"/>
                </a:lnTo>
                <a:lnTo>
                  <a:pt x="3520" y="2185"/>
                </a:lnTo>
                <a:lnTo>
                  <a:pt x="3529" y="2190"/>
                </a:lnTo>
                <a:lnTo>
                  <a:pt x="3535" y="2195"/>
                </a:lnTo>
                <a:lnTo>
                  <a:pt x="3540" y="2202"/>
                </a:lnTo>
                <a:lnTo>
                  <a:pt x="3544" y="2210"/>
                </a:lnTo>
                <a:lnTo>
                  <a:pt x="3548" y="2218"/>
                </a:lnTo>
                <a:lnTo>
                  <a:pt x="3549" y="2228"/>
                </a:lnTo>
                <a:lnTo>
                  <a:pt x="3549" y="2429"/>
                </a:lnTo>
                <a:lnTo>
                  <a:pt x="3548" y="2439"/>
                </a:lnTo>
                <a:lnTo>
                  <a:pt x="3544" y="2447"/>
                </a:lnTo>
                <a:lnTo>
                  <a:pt x="3540" y="2455"/>
                </a:lnTo>
                <a:lnTo>
                  <a:pt x="3535" y="2462"/>
                </a:lnTo>
                <a:lnTo>
                  <a:pt x="3529" y="2468"/>
                </a:lnTo>
                <a:lnTo>
                  <a:pt x="3520" y="2472"/>
                </a:lnTo>
                <a:lnTo>
                  <a:pt x="3512" y="2475"/>
                </a:lnTo>
                <a:lnTo>
                  <a:pt x="3502" y="2476"/>
                </a:lnTo>
                <a:lnTo>
                  <a:pt x="2807" y="2476"/>
                </a:lnTo>
                <a:lnTo>
                  <a:pt x="2798" y="2475"/>
                </a:lnTo>
                <a:lnTo>
                  <a:pt x="2789" y="2472"/>
                </a:lnTo>
                <a:lnTo>
                  <a:pt x="2781" y="2468"/>
                </a:lnTo>
                <a:lnTo>
                  <a:pt x="2774" y="2462"/>
                </a:lnTo>
                <a:lnTo>
                  <a:pt x="2769" y="2455"/>
                </a:lnTo>
                <a:lnTo>
                  <a:pt x="2765" y="2447"/>
                </a:lnTo>
                <a:lnTo>
                  <a:pt x="2762" y="2439"/>
                </a:lnTo>
                <a:lnTo>
                  <a:pt x="2761" y="2429"/>
                </a:lnTo>
                <a:lnTo>
                  <a:pt x="2761" y="2228"/>
                </a:lnTo>
                <a:lnTo>
                  <a:pt x="2762" y="2218"/>
                </a:lnTo>
                <a:lnTo>
                  <a:pt x="2765" y="2210"/>
                </a:lnTo>
                <a:lnTo>
                  <a:pt x="2769" y="2202"/>
                </a:lnTo>
                <a:lnTo>
                  <a:pt x="2774" y="2195"/>
                </a:lnTo>
                <a:lnTo>
                  <a:pt x="2781" y="2190"/>
                </a:lnTo>
                <a:lnTo>
                  <a:pt x="2789" y="2185"/>
                </a:lnTo>
                <a:lnTo>
                  <a:pt x="2798" y="2182"/>
                </a:lnTo>
                <a:lnTo>
                  <a:pt x="2807" y="2181"/>
                </a:lnTo>
                <a:close/>
                <a:moveTo>
                  <a:pt x="2807" y="2618"/>
                </a:moveTo>
                <a:lnTo>
                  <a:pt x="3502" y="2618"/>
                </a:lnTo>
                <a:lnTo>
                  <a:pt x="3512" y="2619"/>
                </a:lnTo>
                <a:lnTo>
                  <a:pt x="3520" y="2621"/>
                </a:lnTo>
                <a:lnTo>
                  <a:pt x="3529" y="2626"/>
                </a:lnTo>
                <a:lnTo>
                  <a:pt x="3535" y="2632"/>
                </a:lnTo>
                <a:lnTo>
                  <a:pt x="3540" y="2638"/>
                </a:lnTo>
                <a:lnTo>
                  <a:pt x="3544" y="2647"/>
                </a:lnTo>
                <a:lnTo>
                  <a:pt x="3548" y="2655"/>
                </a:lnTo>
                <a:lnTo>
                  <a:pt x="3549" y="2664"/>
                </a:lnTo>
                <a:lnTo>
                  <a:pt x="3549" y="2866"/>
                </a:lnTo>
                <a:lnTo>
                  <a:pt x="3548" y="2875"/>
                </a:lnTo>
                <a:lnTo>
                  <a:pt x="3544" y="2884"/>
                </a:lnTo>
                <a:lnTo>
                  <a:pt x="3540" y="2892"/>
                </a:lnTo>
                <a:lnTo>
                  <a:pt x="3535" y="2899"/>
                </a:lnTo>
                <a:lnTo>
                  <a:pt x="3529" y="2905"/>
                </a:lnTo>
                <a:lnTo>
                  <a:pt x="3520" y="2909"/>
                </a:lnTo>
                <a:lnTo>
                  <a:pt x="3512" y="2911"/>
                </a:lnTo>
                <a:lnTo>
                  <a:pt x="3502" y="2912"/>
                </a:lnTo>
                <a:lnTo>
                  <a:pt x="2807" y="2912"/>
                </a:lnTo>
                <a:lnTo>
                  <a:pt x="2798" y="2911"/>
                </a:lnTo>
                <a:lnTo>
                  <a:pt x="2789" y="2909"/>
                </a:lnTo>
                <a:lnTo>
                  <a:pt x="2781" y="2905"/>
                </a:lnTo>
                <a:lnTo>
                  <a:pt x="2774" y="2899"/>
                </a:lnTo>
                <a:lnTo>
                  <a:pt x="2769" y="2892"/>
                </a:lnTo>
                <a:lnTo>
                  <a:pt x="2765" y="2884"/>
                </a:lnTo>
                <a:lnTo>
                  <a:pt x="2762" y="2875"/>
                </a:lnTo>
                <a:lnTo>
                  <a:pt x="2761" y="2866"/>
                </a:lnTo>
                <a:lnTo>
                  <a:pt x="2761" y="2664"/>
                </a:lnTo>
                <a:lnTo>
                  <a:pt x="2762" y="2655"/>
                </a:lnTo>
                <a:lnTo>
                  <a:pt x="2765" y="2647"/>
                </a:lnTo>
                <a:lnTo>
                  <a:pt x="2769" y="2638"/>
                </a:lnTo>
                <a:lnTo>
                  <a:pt x="2774" y="2632"/>
                </a:lnTo>
                <a:lnTo>
                  <a:pt x="2781" y="2626"/>
                </a:lnTo>
                <a:lnTo>
                  <a:pt x="2789" y="2621"/>
                </a:lnTo>
                <a:lnTo>
                  <a:pt x="2798" y="2619"/>
                </a:lnTo>
                <a:lnTo>
                  <a:pt x="2807" y="2618"/>
                </a:lnTo>
                <a:close/>
                <a:moveTo>
                  <a:pt x="1896" y="1717"/>
                </a:moveTo>
                <a:lnTo>
                  <a:pt x="2591" y="1717"/>
                </a:lnTo>
                <a:lnTo>
                  <a:pt x="2601" y="1718"/>
                </a:lnTo>
                <a:lnTo>
                  <a:pt x="2609" y="1720"/>
                </a:lnTo>
                <a:lnTo>
                  <a:pt x="2618" y="1724"/>
                </a:lnTo>
                <a:lnTo>
                  <a:pt x="2624" y="1730"/>
                </a:lnTo>
                <a:lnTo>
                  <a:pt x="2629" y="1737"/>
                </a:lnTo>
                <a:lnTo>
                  <a:pt x="2633" y="1745"/>
                </a:lnTo>
                <a:lnTo>
                  <a:pt x="2637" y="1754"/>
                </a:lnTo>
                <a:lnTo>
                  <a:pt x="2638" y="1763"/>
                </a:lnTo>
                <a:lnTo>
                  <a:pt x="2638" y="1965"/>
                </a:lnTo>
                <a:lnTo>
                  <a:pt x="2637" y="1973"/>
                </a:lnTo>
                <a:lnTo>
                  <a:pt x="2633" y="1983"/>
                </a:lnTo>
                <a:lnTo>
                  <a:pt x="2629" y="1990"/>
                </a:lnTo>
                <a:lnTo>
                  <a:pt x="2624" y="1998"/>
                </a:lnTo>
                <a:lnTo>
                  <a:pt x="2618" y="2003"/>
                </a:lnTo>
                <a:lnTo>
                  <a:pt x="2609" y="2007"/>
                </a:lnTo>
                <a:lnTo>
                  <a:pt x="2601" y="2009"/>
                </a:lnTo>
                <a:lnTo>
                  <a:pt x="2591" y="2010"/>
                </a:lnTo>
                <a:lnTo>
                  <a:pt x="1896" y="2010"/>
                </a:lnTo>
                <a:lnTo>
                  <a:pt x="1887" y="2009"/>
                </a:lnTo>
                <a:lnTo>
                  <a:pt x="1878" y="2007"/>
                </a:lnTo>
                <a:lnTo>
                  <a:pt x="1871" y="2003"/>
                </a:lnTo>
                <a:lnTo>
                  <a:pt x="1863" y="1998"/>
                </a:lnTo>
                <a:lnTo>
                  <a:pt x="1858" y="1990"/>
                </a:lnTo>
                <a:lnTo>
                  <a:pt x="1854" y="1983"/>
                </a:lnTo>
                <a:lnTo>
                  <a:pt x="1851" y="1973"/>
                </a:lnTo>
                <a:lnTo>
                  <a:pt x="1851" y="1965"/>
                </a:lnTo>
                <a:lnTo>
                  <a:pt x="1851" y="1763"/>
                </a:lnTo>
                <a:lnTo>
                  <a:pt x="1851" y="1754"/>
                </a:lnTo>
                <a:lnTo>
                  <a:pt x="1854" y="1745"/>
                </a:lnTo>
                <a:lnTo>
                  <a:pt x="1858" y="1737"/>
                </a:lnTo>
                <a:lnTo>
                  <a:pt x="1863" y="1730"/>
                </a:lnTo>
                <a:lnTo>
                  <a:pt x="1871" y="1724"/>
                </a:lnTo>
                <a:lnTo>
                  <a:pt x="1878" y="1720"/>
                </a:lnTo>
                <a:lnTo>
                  <a:pt x="1887" y="1718"/>
                </a:lnTo>
                <a:lnTo>
                  <a:pt x="1896" y="1717"/>
                </a:lnTo>
                <a:close/>
                <a:moveTo>
                  <a:pt x="1896" y="2162"/>
                </a:moveTo>
                <a:lnTo>
                  <a:pt x="2591" y="2162"/>
                </a:lnTo>
                <a:lnTo>
                  <a:pt x="2601" y="2163"/>
                </a:lnTo>
                <a:lnTo>
                  <a:pt x="2609" y="2166"/>
                </a:lnTo>
                <a:lnTo>
                  <a:pt x="2618" y="2171"/>
                </a:lnTo>
                <a:lnTo>
                  <a:pt x="2624" y="2176"/>
                </a:lnTo>
                <a:lnTo>
                  <a:pt x="2629" y="2183"/>
                </a:lnTo>
                <a:lnTo>
                  <a:pt x="2633" y="2191"/>
                </a:lnTo>
                <a:lnTo>
                  <a:pt x="2637" y="2199"/>
                </a:lnTo>
                <a:lnTo>
                  <a:pt x="2638" y="2209"/>
                </a:lnTo>
                <a:lnTo>
                  <a:pt x="2638" y="2410"/>
                </a:lnTo>
                <a:lnTo>
                  <a:pt x="2637" y="2420"/>
                </a:lnTo>
                <a:lnTo>
                  <a:pt x="2633" y="2428"/>
                </a:lnTo>
                <a:lnTo>
                  <a:pt x="2629" y="2437"/>
                </a:lnTo>
                <a:lnTo>
                  <a:pt x="2624" y="2443"/>
                </a:lnTo>
                <a:lnTo>
                  <a:pt x="2618" y="2449"/>
                </a:lnTo>
                <a:lnTo>
                  <a:pt x="2609" y="2453"/>
                </a:lnTo>
                <a:lnTo>
                  <a:pt x="2601" y="2456"/>
                </a:lnTo>
                <a:lnTo>
                  <a:pt x="2591" y="2457"/>
                </a:lnTo>
                <a:lnTo>
                  <a:pt x="1896" y="2457"/>
                </a:lnTo>
                <a:lnTo>
                  <a:pt x="1887" y="2456"/>
                </a:lnTo>
                <a:lnTo>
                  <a:pt x="1878" y="2453"/>
                </a:lnTo>
                <a:lnTo>
                  <a:pt x="1871" y="2449"/>
                </a:lnTo>
                <a:lnTo>
                  <a:pt x="1863" y="2443"/>
                </a:lnTo>
                <a:lnTo>
                  <a:pt x="1858" y="2437"/>
                </a:lnTo>
                <a:lnTo>
                  <a:pt x="1854" y="2428"/>
                </a:lnTo>
                <a:lnTo>
                  <a:pt x="1851" y="2420"/>
                </a:lnTo>
                <a:lnTo>
                  <a:pt x="1851" y="2410"/>
                </a:lnTo>
                <a:lnTo>
                  <a:pt x="1851" y="2209"/>
                </a:lnTo>
                <a:lnTo>
                  <a:pt x="1851" y="2199"/>
                </a:lnTo>
                <a:lnTo>
                  <a:pt x="1854" y="2191"/>
                </a:lnTo>
                <a:lnTo>
                  <a:pt x="1858" y="2183"/>
                </a:lnTo>
                <a:lnTo>
                  <a:pt x="1863" y="2176"/>
                </a:lnTo>
                <a:lnTo>
                  <a:pt x="1871" y="2171"/>
                </a:lnTo>
                <a:lnTo>
                  <a:pt x="1878" y="2166"/>
                </a:lnTo>
                <a:lnTo>
                  <a:pt x="1887" y="2163"/>
                </a:lnTo>
                <a:lnTo>
                  <a:pt x="1896" y="2162"/>
                </a:lnTo>
                <a:close/>
                <a:moveTo>
                  <a:pt x="1896" y="2609"/>
                </a:moveTo>
                <a:lnTo>
                  <a:pt x="2591" y="2609"/>
                </a:lnTo>
                <a:lnTo>
                  <a:pt x="2601" y="2610"/>
                </a:lnTo>
                <a:lnTo>
                  <a:pt x="2609" y="2612"/>
                </a:lnTo>
                <a:lnTo>
                  <a:pt x="2618" y="2616"/>
                </a:lnTo>
                <a:lnTo>
                  <a:pt x="2624" y="2622"/>
                </a:lnTo>
                <a:lnTo>
                  <a:pt x="2629" y="2629"/>
                </a:lnTo>
                <a:lnTo>
                  <a:pt x="2633" y="2636"/>
                </a:lnTo>
                <a:lnTo>
                  <a:pt x="2637" y="2646"/>
                </a:lnTo>
                <a:lnTo>
                  <a:pt x="2638" y="2654"/>
                </a:lnTo>
                <a:lnTo>
                  <a:pt x="2638" y="2857"/>
                </a:lnTo>
                <a:lnTo>
                  <a:pt x="2637" y="2866"/>
                </a:lnTo>
                <a:lnTo>
                  <a:pt x="2633" y="2875"/>
                </a:lnTo>
                <a:lnTo>
                  <a:pt x="2629" y="2882"/>
                </a:lnTo>
                <a:lnTo>
                  <a:pt x="2624" y="2889"/>
                </a:lnTo>
                <a:lnTo>
                  <a:pt x="2618" y="2895"/>
                </a:lnTo>
                <a:lnTo>
                  <a:pt x="2609" y="2899"/>
                </a:lnTo>
                <a:lnTo>
                  <a:pt x="2601" y="2901"/>
                </a:lnTo>
                <a:lnTo>
                  <a:pt x="2591" y="2902"/>
                </a:lnTo>
                <a:lnTo>
                  <a:pt x="1896" y="2902"/>
                </a:lnTo>
                <a:lnTo>
                  <a:pt x="1887" y="2901"/>
                </a:lnTo>
                <a:lnTo>
                  <a:pt x="1878" y="2899"/>
                </a:lnTo>
                <a:lnTo>
                  <a:pt x="1871" y="2895"/>
                </a:lnTo>
                <a:lnTo>
                  <a:pt x="1863" y="2889"/>
                </a:lnTo>
                <a:lnTo>
                  <a:pt x="1858" y="2882"/>
                </a:lnTo>
                <a:lnTo>
                  <a:pt x="1854" y="2875"/>
                </a:lnTo>
                <a:lnTo>
                  <a:pt x="1851" y="2866"/>
                </a:lnTo>
                <a:lnTo>
                  <a:pt x="1851" y="2857"/>
                </a:lnTo>
                <a:lnTo>
                  <a:pt x="1851" y="2654"/>
                </a:lnTo>
                <a:lnTo>
                  <a:pt x="1851" y="2646"/>
                </a:lnTo>
                <a:lnTo>
                  <a:pt x="1854" y="2636"/>
                </a:lnTo>
                <a:lnTo>
                  <a:pt x="1858" y="2629"/>
                </a:lnTo>
                <a:lnTo>
                  <a:pt x="1863" y="2622"/>
                </a:lnTo>
                <a:lnTo>
                  <a:pt x="1871" y="2616"/>
                </a:lnTo>
                <a:lnTo>
                  <a:pt x="1878" y="2612"/>
                </a:lnTo>
                <a:lnTo>
                  <a:pt x="1887" y="2610"/>
                </a:lnTo>
                <a:lnTo>
                  <a:pt x="1896" y="2609"/>
                </a:lnTo>
                <a:close/>
                <a:moveTo>
                  <a:pt x="976" y="825"/>
                </a:moveTo>
                <a:lnTo>
                  <a:pt x="1671" y="825"/>
                </a:lnTo>
                <a:lnTo>
                  <a:pt x="1681" y="826"/>
                </a:lnTo>
                <a:lnTo>
                  <a:pt x="1689" y="829"/>
                </a:lnTo>
                <a:lnTo>
                  <a:pt x="1697" y="833"/>
                </a:lnTo>
                <a:lnTo>
                  <a:pt x="1703" y="838"/>
                </a:lnTo>
                <a:lnTo>
                  <a:pt x="1710" y="845"/>
                </a:lnTo>
                <a:lnTo>
                  <a:pt x="1714" y="853"/>
                </a:lnTo>
                <a:lnTo>
                  <a:pt x="1716" y="862"/>
                </a:lnTo>
                <a:lnTo>
                  <a:pt x="1717" y="871"/>
                </a:lnTo>
                <a:lnTo>
                  <a:pt x="1717" y="1073"/>
                </a:lnTo>
                <a:lnTo>
                  <a:pt x="1716" y="1082"/>
                </a:lnTo>
                <a:lnTo>
                  <a:pt x="1714" y="1091"/>
                </a:lnTo>
                <a:lnTo>
                  <a:pt x="1710" y="1098"/>
                </a:lnTo>
                <a:lnTo>
                  <a:pt x="1703" y="1106"/>
                </a:lnTo>
                <a:lnTo>
                  <a:pt x="1697" y="1111"/>
                </a:lnTo>
                <a:lnTo>
                  <a:pt x="1689" y="1115"/>
                </a:lnTo>
                <a:lnTo>
                  <a:pt x="1681" y="1118"/>
                </a:lnTo>
                <a:lnTo>
                  <a:pt x="1671" y="1120"/>
                </a:lnTo>
                <a:lnTo>
                  <a:pt x="976" y="1120"/>
                </a:lnTo>
                <a:lnTo>
                  <a:pt x="966" y="1118"/>
                </a:lnTo>
                <a:lnTo>
                  <a:pt x="958" y="1115"/>
                </a:lnTo>
                <a:lnTo>
                  <a:pt x="950" y="1111"/>
                </a:lnTo>
                <a:lnTo>
                  <a:pt x="943" y="1106"/>
                </a:lnTo>
                <a:lnTo>
                  <a:pt x="937" y="1098"/>
                </a:lnTo>
                <a:lnTo>
                  <a:pt x="933" y="1091"/>
                </a:lnTo>
                <a:lnTo>
                  <a:pt x="931" y="1082"/>
                </a:lnTo>
                <a:lnTo>
                  <a:pt x="930" y="1073"/>
                </a:lnTo>
                <a:lnTo>
                  <a:pt x="930" y="871"/>
                </a:lnTo>
                <a:lnTo>
                  <a:pt x="931" y="862"/>
                </a:lnTo>
                <a:lnTo>
                  <a:pt x="933" y="853"/>
                </a:lnTo>
                <a:lnTo>
                  <a:pt x="937" y="845"/>
                </a:lnTo>
                <a:lnTo>
                  <a:pt x="943" y="838"/>
                </a:lnTo>
                <a:lnTo>
                  <a:pt x="950" y="833"/>
                </a:lnTo>
                <a:lnTo>
                  <a:pt x="958" y="829"/>
                </a:lnTo>
                <a:lnTo>
                  <a:pt x="966" y="826"/>
                </a:lnTo>
                <a:lnTo>
                  <a:pt x="976" y="825"/>
                </a:lnTo>
                <a:close/>
                <a:moveTo>
                  <a:pt x="976" y="1271"/>
                </a:moveTo>
                <a:lnTo>
                  <a:pt x="1671" y="1271"/>
                </a:lnTo>
                <a:lnTo>
                  <a:pt x="1681" y="1272"/>
                </a:lnTo>
                <a:lnTo>
                  <a:pt x="1689" y="1274"/>
                </a:lnTo>
                <a:lnTo>
                  <a:pt x="1697" y="1279"/>
                </a:lnTo>
                <a:lnTo>
                  <a:pt x="1703" y="1284"/>
                </a:lnTo>
                <a:lnTo>
                  <a:pt x="1710" y="1291"/>
                </a:lnTo>
                <a:lnTo>
                  <a:pt x="1714" y="1299"/>
                </a:lnTo>
                <a:lnTo>
                  <a:pt x="1716" y="1307"/>
                </a:lnTo>
                <a:lnTo>
                  <a:pt x="1717" y="1317"/>
                </a:lnTo>
                <a:lnTo>
                  <a:pt x="1717" y="1519"/>
                </a:lnTo>
                <a:lnTo>
                  <a:pt x="1716" y="1528"/>
                </a:lnTo>
                <a:lnTo>
                  <a:pt x="1714" y="1536"/>
                </a:lnTo>
                <a:lnTo>
                  <a:pt x="1710" y="1545"/>
                </a:lnTo>
                <a:lnTo>
                  <a:pt x="1703" y="1551"/>
                </a:lnTo>
                <a:lnTo>
                  <a:pt x="1697" y="1557"/>
                </a:lnTo>
                <a:lnTo>
                  <a:pt x="1689" y="1561"/>
                </a:lnTo>
                <a:lnTo>
                  <a:pt x="1681" y="1564"/>
                </a:lnTo>
                <a:lnTo>
                  <a:pt x="1671" y="1565"/>
                </a:lnTo>
                <a:lnTo>
                  <a:pt x="976" y="1565"/>
                </a:lnTo>
                <a:lnTo>
                  <a:pt x="966" y="1564"/>
                </a:lnTo>
                <a:lnTo>
                  <a:pt x="958" y="1561"/>
                </a:lnTo>
                <a:lnTo>
                  <a:pt x="950" y="1557"/>
                </a:lnTo>
                <a:lnTo>
                  <a:pt x="943" y="1551"/>
                </a:lnTo>
                <a:lnTo>
                  <a:pt x="937" y="1545"/>
                </a:lnTo>
                <a:lnTo>
                  <a:pt x="933" y="1536"/>
                </a:lnTo>
                <a:lnTo>
                  <a:pt x="931" y="1528"/>
                </a:lnTo>
                <a:lnTo>
                  <a:pt x="930" y="1519"/>
                </a:lnTo>
                <a:lnTo>
                  <a:pt x="930" y="1317"/>
                </a:lnTo>
                <a:lnTo>
                  <a:pt x="931" y="1307"/>
                </a:lnTo>
                <a:lnTo>
                  <a:pt x="933" y="1299"/>
                </a:lnTo>
                <a:lnTo>
                  <a:pt x="937" y="1291"/>
                </a:lnTo>
                <a:lnTo>
                  <a:pt x="943" y="1284"/>
                </a:lnTo>
                <a:lnTo>
                  <a:pt x="950" y="1279"/>
                </a:lnTo>
                <a:lnTo>
                  <a:pt x="958" y="1274"/>
                </a:lnTo>
                <a:lnTo>
                  <a:pt x="966" y="1272"/>
                </a:lnTo>
                <a:lnTo>
                  <a:pt x="976" y="1271"/>
                </a:lnTo>
                <a:close/>
                <a:moveTo>
                  <a:pt x="976" y="1717"/>
                </a:moveTo>
                <a:lnTo>
                  <a:pt x="1671" y="1717"/>
                </a:lnTo>
                <a:lnTo>
                  <a:pt x="1681" y="1718"/>
                </a:lnTo>
                <a:lnTo>
                  <a:pt x="1689" y="1720"/>
                </a:lnTo>
                <a:lnTo>
                  <a:pt x="1697" y="1724"/>
                </a:lnTo>
                <a:lnTo>
                  <a:pt x="1703" y="1730"/>
                </a:lnTo>
                <a:lnTo>
                  <a:pt x="1710" y="1737"/>
                </a:lnTo>
                <a:lnTo>
                  <a:pt x="1714" y="1745"/>
                </a:lnTo>
                <a:lnTo>
                  <a:pt x="1716" y="1754"/>
                </a:lnTo>
                <a:lnTo>
                  <a:pt x="1717" y="1763"/>
                </a:lnTo>
                <a:lnTo>
                  <a:pt x="1717" y="1965"/>
                </a:lnTo>
                <a:lnTo>
                  <a:pt x="1716" y="1973"/>
                </a:lnTo>
                <a:lnTo>
                  <a:pt x="1714" y="1983"/>
                </a:lnTo>
                <a:lnTo>
                  <a:pt x="1710" y="1990"/>
                </a:lnTo>
                <a:lnTo>
                  <a:pt x="1703" y="1998"/>
                </a:lnTo>
                <a:lnTo>
                  <a:pt x="1697" y="2003"/>
                </a:lnTo>
                <a:lnTo>
                  <a:pt x="1689" y="2007"/>
                </a:lnTo>
                <a:lnTo>
                  <a:pt x="1681" y="2009"/>
                </a:lnTo>
                <a:lnTo>
                  <a:pt x="1671" y="2010"/>
                </a:lnTo>
                <a:lnTo>
                  <a:pt x="976" y="2010"/>
                </a:lnTo>
                <a:lnTo>
                  <a:pt x="966" y="2009"/>
                </a:lnTo>
                <a:lnTo>
                  <a:pt x="958" y="2007"/>
                </a:lnTo>
                <a:lnTo>
                  <a:pt x="950" y="2003"/>
                </a:lnTo>
                <a:lnTo>
                  <a:pt x="943" y="1998"/>
                </a:lnTo>
                <a:lnTo>
                  <a:pt x="937" y="1990"/>
                </a:lnTo>
                <a:lnTo>
                  <a:pt x="933" y="1983"/>
                </a:lnTo>
                <a:lnTo>
                  <a:pt x="931" y="1973"/>
                </a:lnTo>
                <a:lnTo>
                  <a:pt x="930" y="1965"/>
                </a:lnTo>
                <a:lnTo>
                  <a:pt x="930" y="1763"/>
                </a:lnTo>
                <a:lnTo>
                  <a:pt x="931" y="1754"/>
                </a:lnTo>
                <a:lnTo>
                  <a:pt x="933" y="1745"/>
                </a:lnTo>
                <a:lnTo>
                  <a:pt x="937" y="1737"/>
                </a:lnTo>
                <a:lnTo>
                  <a:pt x="943" y="1730"/>
                </a:lnTo>
                <a:lnTo>
                  <a:pt x="950" y="1724"/>
                </a:lnTo>
                <a:lnTo>
                  <a:pt x="958" y="1720"/>
                </a:lnTo>
                <a:lnTo>
                  <a:pt x="966" y="1718"/>
                </a:lnTo>
                <a:lnTo>
                  <a:pt x="976" y="1717"/>
                </a:lnTo>
                <a:close/>
                <a:moveTo>
                  <a:pt x="976" y="2162"/>
                </a:moveTo>
                <a:lnTo>
                  <a:pt x="1671" y="2162"/>
                </a:lnTo>
                <a:lnTo>
                  <a:pt x="1681" y="2163"/>
                </a:lnTo>
                <a:lnTo>
                  <a:pt x="1689" y="2166"/>
                </a:lnTo>
                <a:lnTo>
                  <a:pt x="1697" y="2171"/>
                </a:lnTo>
                <a:lnTo>
                  <a:pt x="1703" y="2176"/>
                </a:lnTo>
                <a:lnTo>
                  <a:pt x="1710" y="2183"/>
                </a:lnTo>
                <a:lnTo>
                  <a:pt x="1714" y="2191"/>
                </a:lnTo>
                <a:lnTo>
                  <a:pt x="1716" y="2199"/>
                </a:lnTo>
                <a:lnTo>
                  <a:pt x="1717" y="2209"/>
                </a:lnTo>
                <a:lnTo>
                  <a:pt x="1717" y="2410"/>
                </a:lnTo>
                <a:lnTo>
                  <a:pt x="1716" y="2420"/>
                </a:lnTo>
                <a:lnTo>
                  <a:pt x="1714" y="2428"/>
                </a:lnTo>
                <a:lnTo>
                  <a:pt x="1710" y="2437"/>
                </a:lnTo>
                <a:lnTo>
                  <a:pt x="1703" y="2443"/>
                </a:lnTo>
                <a:lnTo>
                  <a:pt x="1697" y="2449"/>
                </a:lnTo>
                <a:lnTo>
                  <a:pt x="1689" y="2453"/>
                </a:lnTo>
                <a:lnTo>
                  <a:pt x="1681" y="2456"/>
                </a:lnTo>
                <a:lnTo>
                  <a:pt x="1671" y="2457"/>
                </a:lnTo>
                <a:lnTo>
                  <a:pt x="976" y="2457"/>
                </a:lnTo>
                <a:lnTo>
                  <a:pt x="966" y="2456"/>
                </a:lnTo>
                <a:lnTo>
                  <a:pt x="958" y="2453"/>
                </a:lnTo>
                <a:lnTo>
                  <a:pt x="950" y="2449"/>
                </a:lnTo>
                <a:lnTo>
                  <a:pt x="943" y="2443"/>
                </a:lnTo>
                <a:lnTo>
                  <a:pt x="937" y="2437"/>
                </a:lnTo>
                <a:lnTo>
                  <a:pt x="933" y="2428"/>
                </a:lnTo>
                <a:lnTo>
                  <a:pt x="931" y="2420"/>
                </a:lnTo>
                <a:lnTo>
                  <a:pt x="930" y="2410"/>
                </a:lnTo>
                <a:lnTo>
                  <a:pt x="930" y="2209"/>
                </a:lnTo>
                <a:lnTo>
                  <a:pt x="931" y="2199"/>
                </a:lnTo>
                <a:lnTo>
                  <a:pt x="933" y="2191"/>
                </a:lnTo>
                <a:lnTo>
                  <a:pt x="937" y="2183"/>
                </a:lnTo>
                <a:lnTo>
                  <a:pt x="943" y="2176"/>
                </a:lnTo>
                <a:lnTo>
                  <a:pt x="950" y="2171"/>
                </a:lnTo>
                <a:lnTo>
                  <a:pt x="958" y="2166"/>
                </a:lnTo>
                <a:lnTo>
                  <a:pt x="966" y="2163"/>
                </a:lnTo>
                <a:lnTo>
                  <a:pt x="976" y="2162"/>
                </a:lnTo>
                <a:close/>
                <a:moveTo>
                  <a:pt x="976" y="2609"/>
                </a:moveTo>
                <a:lnTo>
                  <a:pt x="1671" y="2609"/>
                </a:lnTo>
                <a:lnTo>
                  <a:pt x="1681" y="2610"/>
                </a:lnTo>
                <a:lnTo>
                  <a:pt x="1689" y="2612"/>
                </a:lnTo>
                <a:lnTo>
                  <a:pt x="1697" y="2616"/>
                </a:lnTo>
                <a:lnTo>
                  <a:pt x="1703" y="2622"/>
                </a:lnTo>
                <a:lnTo>
                  <a:pt x="1710" y="2629"/>
                </a:lnTo>
                <a:lnTo>
                  <a:pt x="1714" y="2636"/>
                </a:lnTo>
                <a:lnTo>
                  <a:pt x="1716" y="2646"/>
                </a:lnTo>
                <a:lnTo>
                  <a:pt x="1717" y="2654"/>
                </a:lnTo>
                <a:lnTo>
                  <a:pt x="1717" y="2857"/>
                </a:lnTo>
                <a:lnTo>
                  <a:pt x="1716" y="2866"/>
                </a:lnTo>
                <a:lnTo>
                  <a:pt x="1714" y="2875"/>
                </a:lnTo>
                <a:lnTo>
                  <a:pt x="1710" y="2882"/>
                </a:lnTo>
                <a:lnTo>
                  <a:pt x="1703" y="2889"/>
                </a:lnTo>
                <a:lnTo>
                  <a:pt x="1697" y="2895"/>
                </a:lnTo>
                <a:lnTo>
                  <a:pt x="1689" y="2899"/>
                </a:lnTo>
                <a:lnTo>
                  <a:pt x="1681" y="2901"/>
                </a:lnTo>
                <a:lnTo>
                  <a:pt x="1671" y="2902"/>
                </a:lnTo>
                <a:lnTo>
                  <a:pt x="976" y="2902"/>
                </a:lnTo>
                <a:lnTo>
                  <a:pt x="966" y="2901"/>
                </a:lnTo>
                <a:lnTo>
                  <a:pt x="958" y="2899"/>
                </a:lnTo>
                <a:lnTo>
                  <a:pt x="950" y="2895"/>
                </a:lnTo>
                <a:lnTo>
                  <a:pt x="943" y="2889"/>
                </a:lnTo>
                <a:lnTo>
                  <a:pt x="937" y="2882"/>
                </a:lnTo>
                <a:lnTo>
                  <a:pt x="933" y="2875"/>
                </a:lnTo>
                <a:lnTo>
                  <a:pt x="931" y="2866"/>
                </a:lnTo>
                <a:lnTo>
                  <a:pt x="930" y="2857"/>
                </a:lnTo>
                <a:lnTo>
                  <a:pt x="930" y="2654"/>
                </a:lnTo>
                <a:lnTo>
                  <a:pt x="931" y="2646"/>
                </a:lnTo>
                <a:lnTo>
                  <a:pt x="933" y="2636"/>
                </a:lnTo>
                <a:lnTo>
                  <a:pt x="937" y="2629"/>
                </a:lnTo>
                <a:lnTo>
                  <a:pt x="943" y="2622"/>
                </a:lnTo>
                <a:lnTo>
                  <a:pt x="950" y="2616"/>
                </a:lnTo>
                <a:lnTo>
                  <a:pt x="958" y="2612"/>
                </a:lnTo>
                <a:lnTo>
                  <a:pt x="966" y="2610"/>
                </a:lnTo>
                <a:lnTo>
                  <a:pt x="976" y="2609"/>
                </a:lnTo>
                <a:close/>
                <a:moveTo>
                  <a:pt x="47" y="2162"/>
                </a:moveTo>
                <a:lnTo>
                  <a:pt x="741" y="2162"/>
                </a:lnTo>
                <a:lnTo>
                  <a:pt x="751" y="2163"/>
                </a:lnTo>
                <a:lnTo>
                  <a:pt x="759" y="2166"/>
                </a:lnTo>
                <a:lnTo>
                  <a:pt x="767" y="2171"/>
                </a:lnTo>
                <a:lnTo>
                  <a:pt x="774" y="2176"/>
                </a:lnTo>
                <a:lnTo>
                  <a:pt x="779" y="2183"/>
                </a:lnTo>
                <a:lnTo>
                  <a:pt x="784" y="2191"/>
                </a:lnTo>
                <a:lnTo>
                  <a:pt x="787" y="2199"/>
                </a:lnTo>
                <a:lnTo>
                  <a:pt x="787" y="2209"/>
                </a:lnTo>
                <a:lnTo>
                  <a:pt x="787" y="2410"/>
                </a:lnTo>
                <a:lnTo>
                  <a:pt x="787" y="2420"/>
                </a:lnTo>
                <a:lnTo>
                  <a:pt x="784" y="2428"/>
                </a:lnTo>
                <a:lnTo>
                  <a:pt x="779" y="2437"/>
                </a:lnTo>
                <a:lnTo>
                  <a:pt x="774" y="2443"/>
                </a:lnTo>
                <a:lnTo>
                  <a:pt x="767" y="2449"/>
                </a:lnTo>
                <a:lnTo>
                  <a:pt x="759" y="2453"/>
                </a:lnTo>
                <a:lnTo>
                  <a:pt x="751" y="2456"/>
                </a:lnTo>
                <a:lnTo>
                  <a:pt x="741" y="2457"/>
                </a:lnTo>
                <a:lnTo>
                  <a:pt x="47" y="2457"/>
                </a:lnTo>
                <a:lnTo>
                  <a:pt x="37" y="2456"/>
                </a:lnTo>
                <a:lnTo>
                  <a:pt x="29" y="2453"/>
                </a:lnTo>
                <a:lnTo>
                  <a:pt x="20" y="2449"/>
                </a:lnTo>
                <a:lnTo>
                  <a:pt x="14" y="2443"/>
                </a:lnTo>
                <a:lnTo>
                  <a:pt x="7" y="2437"/>
                </a:lnTo>
                <a:lnTo>
                  <a:pt x="3" y="2428"/>
                </a:lnTo>
                <a:lnTo>
                  <a:pt x="1" y="2420"/>
                </a:lnTo>
                <a:lnTo>
                  <a:pt x="0" y="2410"/>
                </a:lnTo>
                <a:lnTo>
                  <a:pt x="0" y="2209"/>
                </a:lnTo>
                <a:lnTo>
                  <a:pt x="1" y="2199"/>
                </a:lnTo>
                <a:lnTo>
                  <a:pt x="3" y="2191"/>
                </a:lnTo>
                <a:lnTo>
                  <a:pt x="7" y="2183"/>
                </a:lnTo>
                <a:lnTo>
                  <a:pt x="14" y="2176"/>
                </a:lnTo>
                <a:lnTo>
                  <a:pt x="20" y="2171"/>
                </a:lnTo>
                <a:lnTo>
                  <a:pt x="29" y="2166"/>
                </a:lnTo>
                <a:lnTo>
                  <a:pt x="37" y="2163"/>
                </a:lnTo>
                <a:lnTo>
                  <a:pt x="47" y="2162"/>
                </a:lnTo>
                <a:close/>
                <a:moveTo>
                  <a:pt x="47" y="2609"/>
                </a:moveTo>
                <a:lnTo>
                  <a:pt x="741" y="2609"/>
                </a:lnTo>
                <a:lnTo>
                  <a:pt x="751" y="2610"/>
                </a:lnTo>
                <a:lnTo>
                  <a:pt x="759" y="2612"/>
                </a:lnTo>
                <a:lnTo>
                  <a:pt x="767" y="2616"/>
                </a:lnTo>
                <a:lnTo>
                  <a:pt x="774" y="2622"/>
                </a:lnTo>
                <a:lnTo>
                  <a:pt x="779" y="2629"/>
                </a:lnTo>
                <a:lnTo>
                  <a:pt x="784" y="2636"/>
                </a:lnTo>
                <a:lnTo>
                  <a:pt x="787" y="2646"/>
                </a:lnTo>
                <a:lnTo>
                  <a:pt x="787" y="2654"/>
                </a:lnTo>
                <a:lnTo>
                  <a:pt x="787" y="2857"/>
                </a:lnTo>
                <a:lnTo>
                  <a:pt x="787" y="2866"/>
                </a:lnTo>
                <a:lnTo>
                  <a:pt x="784" y="2875"/>
                </a:lnTo>
                <a:lnTo>
                  <a:pt x="779" y="2882"/>
                </a:lnTo>
                <a:lnTo>
                  <a:pt x="774" y="2889"/>
                </a:lnTo>
                <a:lnTo>
                  <a:pt x="767" y="2895"/>
                </a:lnTo>
                <a:lnTo>
                  <a:pt x="759" y="2899"/>
                </a:lnTo>
                <a:lnTo>
                  <a:pt x="751" y="2901"/>
                </a:lnTo>
                <a:lnTo>
                  <a:pt x="741" y="2902"/>
                </a:lnTo>
                <a:lnTo>
                  <a:pt x="47" y="2902"/>
                </a:lnTo>
                <a:lnTo>
                  <a:pt x="37" y="2901"/>
                </a:lnTo>
                <a:lnTo>
                  <a:pt x="29" y="2899"/>
                </a:lnTo>
                <a:lnTo>
                  <a:pt x="20" y="2895"/>
                </a:lnTo>
                <a:lnTo>
                  <a:pt x="14" y="2889"/>
                </a:lnTo>
                <a:lnTo>
                  <a:pt x="7" y="2882"/>
                </a:lnTo>
                <a:lnTo>
                  <a:pt x="3" y="2875"/>
                </a:lnTo>
                <a:lnTo>
                  <a:pt x="1" y="2866"/>
                </a:lnTo>
                <a:lnTo>
                  <a:pt x="0" y="2857"/>
                </a:lnTo>
                <a:lnTo>
                  <a:pt x="0" y="2654"/>
                </a:lnTo>
                <a:lnTo>
                  <a:pt x="1" y="2646"/>
                </a:lnTo>
                <a:lnTo>
                  <a:pt x="3" y="2636"/>
                </a:lnTo>
                <a:lnTo>
                  <a:pt x="7" y="2629"/>
                </a:lnTo>
                <a:lnTo>
                  <a:pt x="14" y="2622"/>
                </a:lnTo>
                <a:lnTo>
                  <a:pt x="20" y="2616"/>
                </a:lnTo>
                <a:lnTo>
                  <a:pt x="29" y="2612"/>
                </a:lnTo>
                <a:lnTo>
                  <a:pt x="37" y="2610"/>
                </a:lnTo>
                <a:lnTo>
                  <a:pt x="47" y="2609"/>
                </a:lnTo>
                <a:close/>
                <a:moveTo>
                  <a:pt x="2807" y="3054"/>
                </a:moveTo>
                <a:lnTo>
                  <a:pt x="3502" y="3054"/>
                </a:lnTo>
                <a:lnTo>
                  <a:pt x="3512" y="3055"/>
                </a:lnTo>
                <a:lnTo>
                  <a:pt x="3520" y="3058"/>
                </a:lnTo>
                <a:lnTo>
                  <a:pt x="3529" y="3063"/>
                </a:lnTo>
                <a:lnTo>
                  <a:pt x="3535" y="3068"/>
                </a:lnTo>
                <a:lnTo>
                  <a:pt x="3540" y="3074"/>
                </a:lnTo>
                <a:lnTo>
                  <a:pt x="3544" y="3083"/>
                </a:lnTo>
                <a:lnTo>
                  <a:pt x="3548" y="3091"/>
                </a:lnTo>
                <a:lnTo>
                  <a:pt x="3549" y="3101"/>
                </a:lnTo>
                <a:lnTo>
                  <a:pt x="3549" y="3302"/>
                </a:lnTo>
                <a:lnTo>
                  <a:pt x="3548" y="3312"/>
                </a:lnTo>
                <a:lnTo>
                  <a:pt x="3544" y="3320"/>
                </a:lnTo>
                <a:lnTo>
                  <a:pt x="3540" y="3328"/>
                </a:lnTo>
                <a:lnTo>
                  <a:pt x="3535" y="3335"/>
                </a:lnTo>
                <a:lnTo>
                  <a:pt x="3529" y="3341"/>
                </a:lnTo>
                <a:lnTo>
                  <a:pt x="3520" y="3345"/>
                </a:lnTo>
                <a:lnTo>
                  <a:pt x="3512" y="3348"/>
                </a:lnTo>
                <a:lnTo>
                  <a:pt x="3502" y="3349"/>
                </a:lnTo>
                <a:lnTo>
                  <a:pt x="2807" y="3349"/>
                </a:lnTo>
                <a:lnTo>
                  <a:pt x="2798" y="3348"/>
                </a:lnTo>
                <a:lnTo>
                  <a:pt x="2789" y="3345"/>
                </a:lnTo>
                <a:lnTo>
                  <a:pt x="2781" y="3341"/>
                </a:lnTo>
                <a:lnTo>
                  <a:pt x="2774" y="3335"/>
                </a:lnTo>
                <a:lnTo>
                  <a:pt x="2769" y="3328"/>
                </a:lnTo>
                <a:lnTo>
                  <a:pt x="2765" y="3320"/>
                </a:lnTo>
                <a:lnTo>
                  <a:pt x="2762" y="3312"/>
                </a:lnTo>
                <a:lnTo>
                  <a:pt x="2761" y="3302"/>
                </a:lnTo>
                <a:lnTo>
                  <a:pt x="2761" y="3101"/>
                </a:lnTo>
                <a:lnTo>
                  <a:pt x="2762" y="3091"/>
                </a:lnTo>
                <a:lnTo>
                  <a:pt x="2765" y="3083"/>
                </a:lnTo>
                <a:lnTo>
                  <a:pt x="2769" y="3074"/>
                </a:lnTo>
                <a:lnTo>
                  <a:pt x="2774" y="3068"/>
                </a:lnTo>
                <a:lnTo>
                  <a:pt x="2781" y="3063"/>
                </a:lnTo>
                <a:lnTo>
                  <a:pt x="2789" y="3058"/>
                </a:lnTo>
                <a:lnTo>
                  <a:pt x="2798" y="3055"/>
                </a:lnTo>
                <a:lnTo>
                  <a:pt x="2807" y="3054"/>
                </a:lnTo>
                <a:close/>
                <a:moveTo>
                  <a:pt x="1896" y="3054"/>
                </a:moveTo>
                <a:lnTo>
                  <a:pt x="2591" y="3054"/>
                </a:lnTo>
                <a:lnTo>
                  <a:pt x="2601" y="3055"/>
                </a:lnTo>
                <a:lnTo>
                  <a:pt x="2609" y="3058"/>
                </a:lnTo>
                <a:lnTo>
                  <a:pt x="2618" y="3063"/>
                </a:lnTo>
                <a:lnTo>
                  <a:pt x="2624" y="3068"/>
                </a:lnTo>
                <a:lnTo>
                  <a:pt x="2629" y="3074"/>
                </a:lnTo>
                <a:lnTo>
                  <a:pt x="2633" y="3083"/>
                </a:lnTo>
                <a:lnTo>
                  <a:pt x="2637" y="3091"/>
                </a:lnTo>
                <a:lnTo>
                  <a:pt x="2638" y="3101"/>
                </a:lnTo>
                <a:lnTo>
                  <a:pt x="2638" y="3302"/>
                </a:lnTo>
                <a:lnTo>
                  <a:pt x="2637" y="3312"/>
                </a:lnTo>
                <a:lnTo>
                  <a:pt x="2633" y="3320"/>
                </a:lnTo>
                <a:lnTo>
                  <a:pt x="2629" y="3328"/>
                </a:lnTo>
                <a:lnTo>
                  <a:pt x="2624" y="3335"/>
                </a:lnTo>
                <a:lnTo>
                  <a:pt x="2618" y="3341"/>
                </a:lnTo>
                <a:lnTo>
                  <a:pt x="2609" y="3345"/>
                </a:lnTo>
                <a:lnTo>
                  <a:pt x="2601" y="3348"/>
                </a:lnTo>
                <a:lnTo>
                  <a:pt x="2591" y="3349"/>
                </a:lnTo>
                <a:lnTo>
                  <a:pt x="1896" y="3349"/>
                </a:lnTo>
                <a:lnTo>
                  <a:pt x="1887" y="3348"/>
                </a:lnTo>
                <a:lnTo>
                  <a:pt x="1878" y="3345"/>
                </a:lnTo>
                <a:lnTo>
                  <a:pt x="1871" y="3341"/>
                </a:lnTo>
                <a:lnTo>
                  <a:pt x="1863" y="3335"/>
                </a:lnTo>
                <a:lnTo>
                  <a:pt x="1858" y="3328"/>
                </a:lnTo>
                <a:lnTo>
                  <a:pt x="1854" y="3320"/>
                </a:lnTo>
                <a:lnTo>
                  <a:pt x="1851" y="3312"/>
                </a:lnTo>
                <a:lnTo>
                  <a:pt x="1851" y="3302"/>
                </a:lnTo>
                <a:lnTo>
                  <a:pt x="1851" y="3101"/>
                </a:lnTo>
                <a:lnTo>
                  <a:pt x="1851" y="3091"/>
                </a:lnTo>
                <a:lnTo>
                  <a:pt x="1854" y="3083"/>
                </a:lnTo>
                <a:lnTo>
                  <a:pt x="1858" y="3074"/>
                </a:lnTo>
                <a:lnTo>
                  <a:pt x="1863" y="3068"/>
                </a:lnTo>
                <a:lnTo>
                  <a:pt x="1871" y="3063"/>
                </a:lnTo>
                <a:lnTo>
                  <a:pt x="1878" y="3058"/>
                </a:lnTo>
                <a:lnTo>
                  <a:pt x="1887" y="3055"/>
                </a:lnTo>
                <a:lnTo>
                  <a:pt x="1896" y="3054"/>
                </a:lnTo>
                <a:close/>
                <a:moveTo>
                  <a:pt x="976" y="3054"/>
                </a:moveTo>
                <a:lnTo>
                  <a:pt x="1671" y="3054"/>
                </a:lnTo>
                <a:lnTo>
                  <a:pt x="1681" y="3055"/>
                </a:lnTo>
                <a:lnTo>
                  <a:pt x="1689" y="3058"/>
                </a:lnTo>
                <a:lnTo>
                  <a:pt x="1697" y="3063"/>
                </a:lnTo>
                <a:lnTo>
                  <a:pt x="1703" y="3068"/>
                </a:lnTo>
                <a:lnTo>
                  <a:pt x="1710" y="3074"/>
                </a:lnTo>
                <a:lnTo>
                  <a:pt x="1714" y="3083"/>
                </a:lnTo>
                <a:lnTo>
                  <a:pt x="1716" y="3091"/>
                </a:lnTo>
                <a:lnTo>
                  <a:pt x="1717" y="3101"/>
                </a:lnTo>
                <a:lnTo>
                  <a:pt x="1717" y="3302"/>
                </a:lnTo>
                <a:lnTo>
                  <a:pt x="1716" y="3312"/>
                </a:lnTo>
                <a:lnTo>
                  <a:pt x="1714" y="3320"/>
                </a:lnTo>
                <a:lnTo>
                  <a:pt x="1710" y="3328"/>
                </a:lnTo>
                <a:lnTo>
                  <a:pt x="1703" y="3335"/>
                </a:lnTo>
                <a:lnTo>
                  <a:pt x="1697" y="3341"/>
                </a:lnTo>
                <a:lnTo>
                  <a:pt x="1689" y="3345"/>
                </a:lnTo>
                <a:lnTo>
                  <a:pt x="1681" y="3348"/>
                </a:lnTo>
                <a:lnTo>
                  <a:pt x="1671" y="3349"/>
                </a:lnTo>
                <a:lnTo>
                  <a:pt x="976" y="3349"/>
                </a:lnTo>
                <a:lnTo>
                  <a:pt x="966" y="3348"/>
                </a:lnTo>
                <a:lnTo>
                  <a:pt x="958" y="3345"/>
                </a:lnTo>
                <a:lnTo>
                  <a:pt x="950" y="3341"/>
                </a:lnTo>
                <a:lnTo>
                  <a:pt x="943" y="3335"/>
                </a:lnTo>
                <a:lnTo>
                  <a:pt x="937" y="3328"/>
                </a:lnTo>
                <a:lnTo>
                  <a:pt x="933" y="3320"/>
                </a:lnTo>
                <a:lnTo>
                  <a:pt x="931" y="3312"/>
                </a:lnTo>
                <a:lnTo>
                  <a:pt x="930" y="3302"/>
                </a:lnTo>
                <a:lnTo>
                  <a:pt x="930" y="3101"/>
                </a:lnTo>
                <a:lnTo>
                  <a:pt x="931" y="3091"/>
                </a:lnTo>
                <a:lnTo>
                  <a:pt x="933" y="3083"/>
                </a:lnTo>
                <a:lnTo>
                  <a:pt x="937" y="3074"/>
                </a:lnTo>
                <a:lnTo>
                  <a:pt x="943" y="3068"/>
                </a:lnTo>
                <a:lnTo>
                  <a:pt x="950" y="3063"/>
                </a:lnTo>
                <a:lnTo>
                  <a:pt x="958" y="3058"/>
                </a:lnTo>
                <a:lnTo>
                  <a:pt x="966" y="3055"/>
                </a:lnTo>
                <a:lnTo>
                  <a:pt x="976" y="30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 bwMode="auto">
          <a:xfrm>
            <a:off x="2639616" y="217461"/>
            <a:ext cx="6768752" cy="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0" bIns="45711" numCol="1" anchor="t" anchorCtr="0" compatLnSpc="1">
            <a:prstTxWarp prst="textNoShape">
              <a:avLst/>
            </a:prstTxWarp>
          </a:bodyPr>
          <a:lstStyle>
            <a:lvl1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endParaRPr lang="ru-RU" kern="0" dirty="0" smtClean="0"/>
          </a:p>
          <a:p>
            <a:pPr algn="ctr"/>
            <a:r>
              <a:rPr lang="ru-RU" kern="0" dirty="0" smtClean="0"/>
              <a:t>Инфраструктура </a:t>
            </a:r>
            <a:r>
              <a:rPr lang="ru-RU" kern="0" dirty="0"/>
              <a:t>площадки </a:t>
            </a:r>
            <a:endParaRPr lang="ru-RU" kern="0" dirty="0" smtClean="0"/>
          </a:p>
          <a:p>
            <a:pPr algn="ctr"/>
            <a:r>
              <a:rPr lang="ru-RU" kern="0" dirty="0" smtClean="0"/>
              <a:t>и сервисы</a:t>
            </a:r>
            <a:endParaRPr lang="ru-RU" kern="0" dirty="0"/>
          </a:p>
        </p:txBody>
      </p:sp>
      <p:sp>
        <p:nvSpPr>
          <p:cNvPr id="63" name="TextBox 62"/>
          <p:cNvSpPr txBox="1"/>
          <p:nvPr/>
        </p:nvSpPr>
        <p:spPr>
          <a:xfrm>
            <a:off x="11651630" y="64052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4</a:t>
            </a:r>
            <a:endParaRPr lang="ru-RU" sz="1600" b="1" dirty="0">
              <a:solidFill>
                <a:srgbClr val="E4465A"/>
              </a:solidFill>
              <a:latin typeface="Trebuchet MS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191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+mn-lt"/>
                <a:cs typeface="Segoe UI Black" panose="020B0A02040204020203" pitchFamily="34" charset="0"/>
              </a:rPr>
              <a:t>УНИКАЛЬНЫЕ ПРЕДЛОЖЕНИЯ </a:t>
            </a:r>
            <a:r>
              <a:rPr lang="ru-RU" altLang="ru-RU" dirty="0" smtClean="0">
                <a:latin typeface="+mn-lt"/>
                <a:cs typeface="Segoe UI Black" panose="020B0A02040204020203" pitchFamily="34" charset="0"/>
              </a:rPr>
              <a:t>ПЛОЩАДКИ</a:t>
            </a:r>
            <a:endParaRPr lang="ru-RU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 rot="10800000">
            <a:off x="6214913" y="1544763"/>
            <a:ext cx="5724000" cy="4455032"/>
          </a:xfrm>
          <a:prstGeom prst="snip1Rect">
            <a:avLst>
              <a:gd name="adj" fmla="val 6543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213375" y="1005000"/>
            <a:ext cx="5725538" cy="567951"/>
          </a:xfrm>
          <a:prstGeom prst="snip1Rect">
            <a:avLst>
              <a:gd name="adj" fmla="val 41625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4464" y="1138736"/>
            <a:ext cx="1744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291A0"/>
              </a:buClr>
            </a:pPr>
            <a:r>
              <a:rPr lang="ru-RU" sz="1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ПОСТАВЩИКАМ</a:t>
            </a:r>
            <a:endParaRPr lang="ru-RU" sz="1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459037" y="1415865"/>
            <a:ext cx="3522962" cy="451539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>
                <a:srgbClr val="0291A0"/>
              </a:buClr>
            </a:pPr>
            <a:endParaRPr lang="ru-RU" sz="1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5579" y="2063695"/>
            <a:ext cx="4323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ea typeface="Helvetica Light" charset="0"/>
                <a:cs typeface="Helvetica Light" charset="0"/>
              </a:rPr>
              <a:t>СТАР </a:t>
            </a:r>
            <a:r>
              <a:rPr lang="mr-IN" sz="1400" dirty="0" smtClean="0">
                <a:ea typeface="Helvetica Light" charset="0"/>
                <a:cs typeface="Helvetica Light" charset="0"/>
              </a:rPr>
              <a:t>–</a:t>
            </a:r>
            <a:r>
              <a:rPr lang="ru-RU" sz="1400" dirty="0" smtClean="0">
                <a:ea typeface="Helvetica Light" charset="0"/>
                <a:cs typeface="Helvetica Light" charset="0"/>
              </a:rPr>
              <a:t> умный поиск закупок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 rot="10800000">
            <a:off x="226499" y="1481645"/>
            <a:ext cx="5724000" cy="4518149"/>
          </a:xfrm>
          <a:prstGeom prst="snip1Rect">
            <a:avLst>
              <a:gd name="adj" fmla="val 6543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227268" y="1005403"/>
            <a:ext cx="5724000" cy="567951"/>
          </a:xfrm>
          <a:prstGeom prst="snip1Rect">
            <a:avLst>
              <a:gd name="adj" fmla="val 48421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215" y="1564989"/>
            <a:ext cx="5724000" cy="58016"/>
          </a:xfrm>
          <a:prstGeom prst="rect">
            <a:avLst/>
          </a:prstGeom>
          <a:solidFill>
            <a:srgbClr val="F1C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5760" y="1131861"/>
            <a:ext cx="151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291A0"/>
              </a:buClr>
            </a:pPr>
            <a:r>
              <a:rPr lang="ru-RU" sz="1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ЗАКАЗЧИКАМ</a:t>
            </a:r>
            <a:endParaRPr lang="ru-RU" sz="1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8999" y="1418378"/>
            <a:ext cx="3522962" cy="451539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>
                <a:srgbClr val="0291A0"/>
              </a:buClr>
            </a:pPr>
            <a:endParaRPr lang="ru-RU" sz="1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8" y="1835701"/>
            <a:ext cx="296392" cy="2963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08" y="1827104"/>
            <a:ext cx="3139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ea typeface="Helvetica Light" charset="0"/>
                <a:cs typeface="Helvetica Light" charset="0"/>
              </a:rPr>
              <a:t>Витрина закупок </a:t>
            </a:r>
            <a:r>
              <a:rPr lang="mr-IN" sz="1400" dirty="0" smtClean="0">
                <a:ea typeface="Helvetica Light" charset="0"/>
                <a:cs typeface="Helvetica Light" charset="0"/>
              </a:rPr>
              <a:t>–</a:t>
            </a:r>
            <a:r>
              <a:rPr lang="ru-RU" sz="1400" dirty="0" smtClean="0">
                <a:ea typeface="Helvetica Light" charset="0"/>
                <a:cs typeface="Helvetica Light" charset="0"/>
              </a:rPr>
              <a:t> все закупки региона на одном сайте!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ea typeface="Helvetica Light" charset="0"/>
                <a:cs typeface="Helvetica Light" charset="0"/>
              </a:rPr>
              <a:t>Доступ, контроль, аналитика</a:t>
            </a:r>
            <a:endParaRPr lang="ru-RU" sz="1400" dirty="0">
              <a:ea typeface="Helvetica Light" charset="0"/>
              <a:cs typeface="Helvetica Light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8" y="2783742"/>
            <a:ext cx="296392" cy="2963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8688" y="2777752"/>
            <a:ext cx="2652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ea typeface="Helvetica Light" charset="0"/>
                <a:cs typeface="Helvetica Light" charset="0"/>
              </a:rPr>
              <a:t>Информационный сервис обоснования НМЦК</a:t>
            </a:r>
            <a:endParaRPr lang="ru-RU" sz="1400" dirty="0">
              <a:ea typeface="Helvetica Light" charset="0"/>
              <a:cs typeface="Helvetica Light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8" y="3642463"/>
            <a:ext cx="296392" cy="2963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008" y="3642463"/>
            <a:ext cx="277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ea typeface="Helvetica Light" charset="0"/>
                <a:cs typeface="Helvetica Light" charset="0"/>
              </a:rPr>
              <a:t>РТС-</a:t>
            </a:r>
            <a:r>
              <a:rPr lang="ru-RU" sz="1400" dirty="0" err="1" smtClean="0">
                <a:ea typeface="Helvetica Light" charset="0"/>
                <a:cs typeface="Helvetica Light" charset="0"/>
              </a:rPr>
              <a:t>маркет</a:t>
            </a:r>
            <a:r>
              <a:rPr lang="ru-RU" sz="1400" dirty="0" smtClean="0">
                <a:ea typeface="Helvetica Light" charset="0"/>
                <a:cs typeface="Helvetica Light" charset="0"/>
              </a:rPr>
              <a:t> </a:t>
            </a:r>
            <a:r>
              <a:rPr lang="mr-IN" sz="1400" dirty="0" smtClean="0">
                <a:ea typeface="Helvetica Light" charset="0"/>
                <a:cs typeface="Helvetica Light" charset="0"/>
              </a:rPr>
              <a:t>–</a:t>
            </a:r>
            <a:r>
              <a:rPr lang="ru-RU" sz="1400" dirty="0" smtClean="0">
                <a:ea typeface="Helvetica Light" charset="0"/>
                <a:cs typeface="Helvetica Light" charset="0"/>
              </a:rPr>
              <a:t> площадка для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ea typeface="Helvetica Light" charset="0"/>
                <a:cs typeface="Helvetica Light" charset="0"/>
              </a:rPr>
              <a:t>закупок малого объема</a:t>
            </a:r>
            <a:endParaRPr lang="ru-RU" sz="1400" dirty="0">
              <a:ea typeface="Helvetica Light" charset="0"/>
              <a:cs typeface="Helvetica Light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01" y="2072051"/>
            <a:ext cx="296392" cy="2963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35204" y="2847301"/>
            <a:ext cx="4323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ea typeface="Helvetica Light" charset="0"/>
                <a:cs typeface="Helvetica Light" charset="0"/>
              </a:rPr>
              <a:t>Решения для всех этапов тендерного цикла </a:t>
            </a:r>
            <a:r>
              <a:rPr lang="mr-IN" sz="1400" dirty="0" smtClean="0">
                <a:ea typeface="Helvetica Light" charset="0"/>
                <a:cs typeface="Helvetica Light" charset="0"/>
              </a:rPr>
              <a:t>–</a:t>
            </a:r>
            <a:r>
              <a:rPr lang="ru-RU" sz="1400" dirty="0" smtClean="0">
                <a:ea typeface="Helvetica Light" charset="0"/>
                <a:cs typeface="Helvetica Light" charset="0"/>
              </a:rPr>
              <a:t> от лидера рынка онлайн финансовых и информационно-аналитических сервисов:</a:t>
            </a:r>
          </a:p>
          <a:p>
            <a:pPr>
              <a:spcBef>
                <a:spcPts val="0"/>
              </a:spcBef>
            </a:pPr>
            <a:endParaRPr lang="ru-RU" sz="1400" dirty="0" smtClean="0">
              <a:ea typeface="Helvetica Light" charset="0"/>
              <a:cs typeface="Helvetica Light" charset="0"/>
            </a:endParaRPr>
          </a:p>
          <a:p>
            <a:pPr>
              <a:spcBef>
                <a:spcPts val="0"/>
              </a:spcBef>
            </a:pPr>
            <a:endParaRPr lang="ru-RU" sz="1400" dirty="0" smtClean="0">
              <a:ea typeface="Helvetica Light" charset="0"/>
              <a:cs typeface="Helvetica Light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ea typeface="Helvetica Light" charset="0"/>
              <a:cs typeface="Helvetica Light" charset="0"/>
            </a:endParaRPr>
          </a:p>
          <a:p>
            <a:pPr marL="285750" indent="-147638">
              <a:spcBef>
                <a:spcPts val="0"/>
              </a:spcBef>
              <a:buFont typeface="Arial" charset="0"/>
              <a:buChar char="•"/>
            </a:pPr>
            <a:r>
              <a:rPr lang="ru-RU" sz="1200" dirty="0" smtClean="0">
                <a:ea typeface="Helvetica Light" charset="0"/>
                <a:cs typeface="Helvetica Light" charset="0"/>
              </a:rPr>
              <a:t>Банковские гарантии</a:t>
            </a:r>
          </a:p>
          <a:p>
            <a:pPr marL="285750" indent="-147638">
              <a:spcBef>
                <a:spcPts val="0"/>
              </a:spcBef>
              <a:buFont typeface="Arial" charset="0"/>
              <a:buChar char="•"/>
            </a:pPr>
            <a:r>
              <a:rPr lang="ru-RU" sz="1200" dirty="0" smtClean="0">
                <a:ea typeface="Helvetica Light" charset="0"/>
                <a:cs typeface="Helvetica Light" charset="0"/>
              </a:rPr>
              <a:t>Финансирование на участие и исполнение контракта</a:t>
            </a:r>
          </a:p>
          <a:p>
            <a:pPr marL="285750" indent="-147638">
              <a:spcBef>
                <a:spcPts val="0"/>
              </a:spcBef>
              <a:buFont typeface="Arial" charset="0"/>
              <a:buChar char="•"/>
            </a:pPr>
            <a:r>
              <a:rPr lang="ru-RU" sz="1200" dirty="0" smtClean="0">
                <a:ea typeface="Helvetica Light" charset="0"/>
                <a:cs typeface="Helvetica Light" charset="0"/>
              </a:rPr>
              <a:t>Факторинг</a:t>
            </a:r>
          </a:p>
          <a:p>
            <a:pPr marL="285750" indent="-147638">
              <a:spcBef>
                <a:spcPts val="0"/>
              </a:spcBef>
              <a:buFont typeface="Arial" charset="0"/>
              <a:buChar char="•"/>
            </a:pPr>
            <a:r>
              <a:rPr lang="ru-RU" sz="1200" dirty="0" smtClean="0">
                <a:ea typeface="Helvetica Light" charset="0"/>
                <a:cs typeface="Helvetica Light" charset="0"/>
              </a:rPr>
              <a:t>Проверка контрагента</a:t>
            </a:r>
          </a:p>
          <a:p>
            <a:pPr marL="285750" indent="-147638">
              <a:spcBef>
                <a:spcPts val="0"/>
              </a:spcBef>
              <a:buFont typeface="Arial" charset="0"/>
              <a:buChar char="•"/>
            </a:pPr>
            <a:r>
              <a:rPr lang="ru-RU" sz="1200" dirty="0" smtClean="0">
                <a:ea typeface="Helvetica Light" charset="0"/>
                <a:cs typeface="Helvetica Light" charset="0"/>
              </a:rPr>
              <a:t>Расчетное обслуживание</a:t>
            </a:r>
          </a:p>
          <a:p>
            <a:pPr marL="285750" indent="-147638">
              <a:spcBef>
                <a:spcPts val="0"/>
              </a:spcBef>
              <a:buFont typeface="Arial" charset="0"/>
              <a:buChar char="•"/>
            </a:pPr>
            <a:r>
              <a:rPr lang="ru-RU" sz="1200" dirty="0" smtClean="0">
                <a:ea typeface="Helvetica Light" charset="0"/>
                <a:cs typeface="Helvetica Light" charset="0"/>
              </a:rPr>
              <a:t>Сервис логистики</a:t>
            </a:r>
          </a:p>
          <a:p>
            <a:pPr marL="285750" indent="-147638">
              <a:spcBef>
                <a:spcPts val="0"/>
              </a:spcBef>
              <a:buFont typeface="Arial" charset="0"/>
              <a:buChar char="•"/>
            </a:pPr>
            <a:endParaRPr lang="ru-RU" sz="1200" dirty="0">
              <a:ea typeface="Helvetica Light" charset="0"/>
              <a:cs typeface="Helvetica Light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43" y="3574445"/>
            <a:ext cx="1710466" cy="5290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86" y="2886865"/>
            <a:ext cx="296392" cy="2963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5"/>
          <a:stretch/>
        </p:blipFill>
        <p:spPr>
          <a:xfrm>
            <a:off x="3785772" y="1763600"/>
            <a:ext cx="1387777" cy="75739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139700" sx="95000" sy="95000" algn="tl" rotWithShape="0">
              <a:srgbClr val="000000">
                <a:alpha val="18000"/>
              </a:srgbClr>
            </a:outerShdw>
          </a:effectLst>
        </p:spPr>
      </p:pic>
      <p:pic>
        <p:nvPicPr>
          <p:cNvPr id="25" name="Рисунок 2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37" y="2964987"/>
            <a:ext cx="617930" cy="3029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3612" r="28261" b="-1"/>
          <a:stretch/>
        </p:blipFill>
        <p:spPr>
          <a:xfrm>
            <a:off x="3794121" y="2679822"/>
            <a:ext cx="1376346" cy="755605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139700" sx="95000" sy="95000" algn="tl" rotWithShape="0">
              <a:srgbClr val="000000">
                <a:alpha val="18000"/>
              </a:srgbClr>
            </a:outerShdw>
          </a:effectLst>
        </p:spPr>
      </p:pic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3905829" y="3585345"/>
            <a:ext cx="1147661" cy="637456"/>
            <a:chOff x="257976" y="2270191"/>
            <a:chExt cx="6260789" cy="3477493"/>
          </a:xfrm>
          <a:effectLst>
            <a:outerShdw blurRad="50800" dist="139700" sx="95000" sy="95000" algn="tl" rotWithShape="0">
              <a:srgbClr val="000000">
                <a:alpha val="18000"/>
              </a:srgbClr>
            </a:outerShdw>
          </a:effectLst>
        </p:grpSpPr>
        <p:grpSp>
          <p:nvGrpSpPr>
            <p:cNvPr id="28" name="Группа 27"/>
            <p:cNvGrpSpPr/>
            <p:nvPr/>
          </p:nvGrpSpPr>
          <p:grpSpPr>
            <a:xfrm>
              <a:off x="257976" y="2270191"/>
              <a:ext cx="6260789" cy="3477493"/>
              <a:chOff x="288925" y="2020456"/>
              <a:chExt cx="6166463" cy="3425100"/>
            </a:xfrm>
          </p:grpSpPr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092032" y="2020456"/>
                <a:ext cx="4560249" cy="3072757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rgbClr val="B9AC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407323" y="2020457"/>
                <a:ext cx="3765736" cy="163720"/>
              </a:xfrm>
              <a:prstGeom prst="rect">
                <a:avLst/>
              </a:prstGeom>
              <a:solidFill>
                <a:srgbClr val="B9AC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 bwMode="auto">
              <a:xfrm>
                <a:off x="1095375" y="4743450"/>
                <a:ext cx="200025" cy="485775"/>
              </a:xfrm>
              <a:prstGeom prst="rect">
                <a:avLst/>
              </a:prstGeom>
              <a:solidFill>
                <a:srgbClr val="B9ACA5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ru-RU" sz="1350"/>
              </a:p>
            </p:txBody>
          </p:sp>
          <p:sp>
            <p:nvSpPr>
              <p:cNvPr id="33" name="Прямоугольник 32"/>
              <p:cNvSpPr/>
              <p:nvPr/>
            </p:nvSpPr>
            <p:spPr bwMode="auto">
              <a:xfrm>
                <a:off x="5438776" y="4714875"/>
                <a:ext cx="209550" cy="485775"/>
              </a:xfrm>
              <a:prstGeom prst="rect">
                <a:avLst/>
              </a:prstGeom>
              <a:solidFill>
                <a:srgbClr val="B9ACA5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ru-RU" sz="1350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323843" y="5176690"/>
                <a:ext cx="6131545" cy="18506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9AC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2949653" y="5176690"/>
                <a:ext cx="862469" cy="97771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288925" y="5298901"/>
                <a:ext cx="6159479" cy="14665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685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Прямоугольник 36"/>
              <p:cNvSpPr/>
              <p:nvPr/>
            </p:nvSpPr>
            <p:spPr bwMode="auto">
              <a:xfrm>
                <a:off x="1277257" y="2176405"/>
                <a:ext cx="4190400" cy="299567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3694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ru-RU" sz="1350">
                  <a:latin typeface="Arial" charset="0"/>
                  <a:ea typeface="Microsoft YaHei" charset="-122"/>
                </a:endParaRPr>
              </a:p>
            </p:txBody>
          </p:sp>
        </p:grp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6"/>
            <a:stretch>
              <a:fillRect/>
            </a:stretch>
          </p:blipFill>
          <p:spPr>
            <a:xfrm>
              <a:off x="1260816" y="2440139"/>
              <a:ext cx="4255109" cy="3050609"/>
            </a:xfrm>
            <a:prstGeom prst="rect">
              <a:avLst/>
            </a:prstGeom>
            <a:ln w="28575">
              <a:noFill/>
            </a:ln>
          </p:spPr>
        </p:pic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02" y="1768454"/>
            <a:ext cx="1240257" cy="94994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214144" y="1562476"/>
            <a:ext cx="5725538" cy="58016"/>
          </a:xfrm>
          <a:prstGeom prst="rect">
            <a:avLst/>
          </a:prstGeom>
          <a:solidFill>
            <a:srgbClr val="F1C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40" name="Группа 39"/>
          <p:cNvGrpSpPr>
            <a:grpSpLocks noChangeAspect="1"/>
          </p:cNvGrpSpPr>
          <p:nvPr/>
        </p:nvGrpSpPr>
        <p:grpSpPr>
          <a:xfrm>
            <a:off x="4137506" y="4510226"/>
            <a:ext cx="653798" cy="461719"/>
            <a:chOff x="263352" y="3140968"/>
            <a:chExt cx="4680520" cy="330543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3140968"/>
              <a:ext cx="4680520" cy="330543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855" y="3320964"/>
              <a:ext cx="3956037" cy="2967028"/>
            </a:xfrm>
            <a:prstGeom prst="rect">
              <a:avLst/>
            </a:prstGeom>
          </p:spPr>
        </p:pic>
      </p:grpSp>
      <p:pic>
        <p:nvPicPr>
          <p:cNvPr id="43" name="Рисунок 4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473" y="2048898"/>
            <a:ext cx="617930" cy="30298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8" y="4414487"/>
            <a:ext cx="296392" cy="2963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48688" y="4414487"/>
            <a:ext cx="2773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ea typeface="Helvetica Light" charset="0"/>
                <a:cs typeface="Helvetica Light" charset="0"/>
              </a:rPr>
              <a:t>Аналитика любой сложности на основе «больших данных» в удобном формате</a:t>
            </a:r>
            <a:endParaRPr lang="ru-RU" sz="1400" dirty="0">
              <a:ea typeface="Helvetica Light" charset="0"/>
              <a:cs typeface="Helvetica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35204" y="5384854"/>
            <a:ext cx="458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ea typeface="Helvetica Light" charset="0"/>
                <a:cs typeface="Helvetica Light" charset="0"/>
              </a:rPr>
              <a:t>Бесплатное обучение, сопровождение</a:t>
            </a:r>
            <a:r>
              <a:rPr lang="ru-RU" sz="1400" smtClean="0">
                <a:ea typeface="Helvetica Light" charset="0"/>
                <a:cs typeface="Helvetica Light" charset="0"/>
              </a:rPr>
              <a:t>, экспертиза</a:t>
            </a:r>
            <a:endParaRPr lang="ru-RU" sz="1200" dirty="0">
              <a:ea typeface="Helvetica Light" charset="0"/>
              <a:cs typeface="Helvetica Light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26" y="5393210"/>
            <a:ext cx="296392" cy="296392"/>
          </a:xfrm>
          <a:prstGeom prst="rect">
            <a:avLst/>
          </a:prstGeom>
        </p:spPr>
      </p:pic>
      <p:grpSp>
        <p:nvGrpSpPr>
          <p:cNvPr id="48" name="Группа 47"/>
          <p:cNvGrpSpPr>
            <a:grpSpLocks noChangeAspect="1"/>
          </p:cNvGrpSpPr>
          <p:nvPr/>
        </p:nvGrpSpPr>
        <p:grpSpPr>
          <a:xfrm>
            <a:off x="4137506" y="5248107"/>
            <a:ext cx="653798" cy="461719"/>
            <a:chOff x="263352" y="3140968"/>
            <a:chExt cx="4680520" cy="3305436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3140968"/>
              <a:ext cx="4680520" cy="3305436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855" y="3320964"/>
              <a:ext cx="3956037" cy="2967028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8" y="5207195"/>
            <a:ext cx="296392" cy="29639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48688" y="5207195"/>
            <a:ext cx="277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ea typeface="Helvetica Light" charset="0"/>
                <a:cs typeface="Helvetica Light" charset="0"/>
              </a:rPr>
              <a:t>Модуль контроля исполнения контрактов </a:t>
            </a:r>
            <a:endParaRPr lang="ru-RU" sz="1400" dirty="0"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639616" y="339043"/>
            <a:ext cx="6768752" cy="8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0" bIns="45711" numCol="1" anchor="t" anchorCtr="0" compatLnSpc="1">
            <a:prstTxWarp prst="textNoShape">
              <a:avLst/>
            </a:prstTxWarp>
          </a:bodyPr>
          <a:lstStyle>
            <a:lvl1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defRPr/>
            </a:pPr>
            <a:r>
              <a:rPr lang="ru-RU" dirty="0" smtClean="0"/>
              <a:t>Информационный сервис обоснования начальной максимальной цены</a:t>
            </a:r>
          </a:p>
          <a:p>
            <a:pPr algn="ctr">
              <a:defRPr/>
            </a:pPr>
            <a:r>
              <a:rPr lang="ru-RU" dirty="0" smtClean="0"/>
              <a:t>Сервис стар</a:t>
            </a:r>
          </a:p>
          <a:p>
            <a:pPr algn="ctr">
              <a:defRPr/>
            </a:pPr>
            <a:endParaRPr lang="ru-RU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34" t="26296" r="1334" b="2269"/>
          <a:stretch/>
        </p:blipFill>
        <p:spPr>
          <a:xfrm>
            <a:off x="263352" y="1340768"/>
            <a:ext cx="11777308" cy="4608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005" r="9746"/>
          <a:stretch/>
        </p:blipFill>
        <p:spPr>
          <a:xfrm>
            <a:off x="2225570" y="696504"/>
            <a:ext cx="828092" cy="401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51630" y="64052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665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84784"/>
            <a:ext cx="11718286" cy="482453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639616" y="339043"/>
            <a:ext cx="6768752" cy="8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0" bIns="45711" numCol="1" anchor="t" anchorCtr="0" compatLnSpc="1">
            <a:prstTxWarp prst="textNoShape">
              <a:avLst/>
            </a:prstTxWarp>
          </a:bodyPr>
          <a:lstStyle>
            <a:lvl1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defRPr/>
            </a:pPr>
            <a:r>
              <a:rPr lang="ru-RU" dirty="0" smtClean="0"/>
              <a:t>Мониторинг гостов</a:t>
            </a:r>
          </a:p>
          <a:p>
            <a:pPr algn="ctr">
              <a:defRPr/>
            </a:pPr>
            <a:r>
              <a:rPr lang="ru-RU" dirty="0" smtClean="0"/>
              <a:t>Сервис стар</a:t>
            </a:r>
          </a:p>
          <a:p>
            <a:pPr algn="ctr">
              <a:defRPr/>
            </a:pPr>
            <a:endParaRPr lang="ru-RU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005" r="9746"/>
          <a:stretch/>
        </p:blipFill>
        <p:spPr>
          <a:xfrm>
            <a:off x="2225570" y="696504"/>
            <a:ext cx="828092" cy="401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51630" y="64052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392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79407"/>
            <a:ext cx="4434239" cy="2636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99" y="1437417"/>
            <a:ext cx="7153270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4049077"/>
            <a:ext cx="8424936" cy="258748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39616" y="339043"/>
            <a:ext cx="6768752" cy="8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0" bIns="45711" numCol="1" anchor="t" anchorCtr="0" compatLnSpc="1">
            <a:prstTxWarp prst="textNoShape">
              <a:avLst/>
            </a:prstTxWarp>
          </a:bodyPr>
          <a:lstStyle>
            <a:lvl1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171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algn="l" defTabSz="449171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defRPr/>
            </a:pPr>
            <a:r>
              <a:rPr lang="ru-RU" dirty="0" smtClean="0"/>
              <a:t>Сервис</a:t>
            </a:r>
            <a:r>
              <a:rPr lang="en-US" dirty="0" smtClean="0"/>
              <a:t> </a:t>
            </a:r>
            <a:r>
              <a:rPr lang="ru-RU" dirty="0" smtClean="0"/>
              <a:t>«О контрагенте»</a:t>
            </a:r>
          </a:p>
          <a:p>
            <a:pPr algn="ctr">
              <a:defRPr/>
            </a:pPr>
            <a:endParaRPr lang="ru-RU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11651630" y="64052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204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Тема Office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E4465A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сновно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TS-temp-0704" id="{75CBBE1F-371A-44A4-B5CE-7F627261596F}" vid="{61360224-1F88-4AA7-831A-C32898FDCE83}"/>
    </a:ext>
  </a:extLst>
</a:theme>
</file>

<file path=ppt/theme/theme3.xml><?xml version="1.0" encoding="utf-8"?>
<a:theme xmlns:a="http://schemas.openxmlformats.org/drawingml/2006/main" name="1_Основно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TS-temp-0704" id="{75CBBE1F-371A-44A4-B5CE-7F627261596F}" vid="{61360224-1F88-4AA7-831A-C32898FDCE83}"/>
    </a:ext>
  </a:extLst>
</a:theme>
</file>

<file path=ppt/theme/theme4.xml><?xml version="1.0" encoding="utf-8"?>
<a:theme xmlns:a="http://schemas.openxmlformats.org/drawingml/2006/main" name="2_Основно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TS-temp-0704" id="{75CBBE1F-371A-44A4-B5CE-7F627261596F}" vid="{61360224-1F88-4AA7-831A-C32898FDCE83}"/>
    </a:ext>
  </a:extLst>
</a:theme>
</file>

<file path=ppt/theme/theme5.xml><?xml version="1.0" encoding="utf-8"?>
<a:theme xmlns:a="http://schemas.openxmlformats.org/drawingml/2006/main" name="Тема Office">
  <a:themeElements>
    <a:clrScheme name="RTS_New-1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E4465A"/>
      </a:hlink>
      <a:folHlink>
        <a:srgbClr val="0291A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RTS_New-1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E4465A"/>
      </a:hlink>
      <a:folHlink>
        <a:srgbClr val="0291A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Обновленная ИТ-платформа РТС-тендер</Template>
  <TotalTime>9252</TotalTime>
  <Words>1260</Words>
  <Application>Microsoft Office PowerPoint</Application>
  <PresentationFormat>Произвольный</PresentationFormat>
  <Paragraphs>325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2_Тема Office</vt:lpstr>
      <vt:lpstr>Основной</vt:lpstr>
      <vt:lpstr>1_Основной</vt:lpstr>
      <vt:lpstr>2_Основной</vt:lpstr>
      <vt:lpstr>Тема Office</vt:lpstr>
      <vt:lpstr>1_Тема Office</vt:lpstr>
      <vt:lpstr>Презентация PowerPoint</vt:lpstr>
      <vt:lpstr>РТС-ТЕНДЕР – ЕДИНОЕ ПРОСТРАНСТВО ЭЛЕКТРОННЫХ ТОРГОВ  ДЛЯ ВСЕХ ВИДОВ ЗАКУПОК</vt:lpstr>
      <vt:lpstr>Презентация PowerPoint</vt:lpstr>
      <vt:lpstr> Наша региональная сеть</vt:lpstr>
      <vt:lpstr>Презентация PowerPoint</vt:lpstr>
      <vt:lpstr>УНИКАЛЬНЫЕ ПРЕДЛОЖЕНИЯ ПЛОЩАДКИ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системы для осуществления Закупок малого объема</vt:lpstr>
      <vt:lpstr>Ртс-маркет: ТЕХНИЧЕСКАЯ ПОДДЕРЖКА</vt:lpstr>
      <vt:lpstr>Площадка для закупок малого объема Администрации города Перми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Еремин Андрей</dc:creator>
  <cp:lastModifiedBy>rts</cp:lastModifiedBy>
  <cp:revision>473</cp:revision>
  <cp:lastPrinted>2017-07-20T07:43:20Z</cp:lastPrinted>
  <dcterms:created xsi:type="dcterms:W3CDTF">2016-07-05T07:45:29Z</dcterms:created>
  <dcterms:modified xsi:type="dcterms:W3CDTF">2017-12-01T06:47:00Z</dcterms:modified>
</cp:coreProperties>
</file>